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72" r:id="rId1"/>
  </p:sldMasterIdLst>
  <p:notesMasterIdLst>
    <p:notesMasterId r:id="rId18"/>
  </p:notesMasterIdLst>
  <p:handoutMasterIdLst>
    <p:handoutMasterId r:id="rId19"/>
  </p:handoutMasterIdLst>
  <p:sldIdLst>
    <p:sldId id="264" r:id="rId2"/>
    <p:sldId id="258" r:id="rId3"/>
    <p:sldId id="270" r:id="rId4"/>
    <p:sldId id="280" r:id="rId5"/>
    <p:sldId id="278" r:id="rId6"/>
    <p:sldId id="266" r:id="rId7"/>
    <p:sldId id="268" r:id="rId8"/>
    <p:sldId id="269" r:id="rId9"/>
    <p:sldId id="281" r:id="rId10"/>
    <p:sldId id="282" r:id="rId11"/>
    <p:sldId id="271" r:id="rId12"/>
    <p:sldId id="272" r:id="rId13"/>
    <p:sldId id="273" r:id="rId14"/>
    <p:sldId id="275" r:id="rId15"/>
    <p:sldId id="276" r:id="rId16"/>
    <p:sldId id="283" r:id="rId17"/>
  </p:sldIdLst>
  <p:sldSz cx="9144000" cy="6858000" type="screen4x3"/>
  <p:notesSz cx="6797675" cy="9866313"/>
  <p:defaultTextStyle>
    <a:defPPr>
      <a:defRPr lang="da-DK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9562C"/>
    <a:srgbClr val="4C4D4E"/>
    <a:srgbClr val="076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32" autoAdjust="0"/>
    <p:restoredTop sz="94660"/>
  </p:normalViewPr>
  <p:slideViewPr>
    <p:cSldViewPr snapToObjects="1"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85" d="100"/>
          <a:sy n="85" d="100"/>
        </p:scale>
        <p:origin x="-1962" y="-84"/>
      </p:cViewPr>
      <p:guideLst>
        <p:guide orient="horz" pos="310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143793"/>
            <a:ext cx="2946400" cy="396875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EFCF35-2CC0-4687-96BA-594BE59AEBF0}" type="datetime2">
              <a:rPr lang="da-DK" smtClean="0"/>
              <a:pPr>
                <a:defRPr/>
              </a:pPr>
              <a:t>22. maj 2013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3849688" y="9139238"/>
            <a:ext cx="2933700" cy="231775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49688" y="9335988"/>
            <a:ext cx="2946400" cy="49371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C0CF0E-1A96-4167-9B9C-14DA2945C64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pic>
        <p:nvPicPr>
          <p:cNvPr id="29701" name="Billed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8965604"/>
            <a:ext cx="25177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495408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2665" tIns="46333" rIns="92665" bIns="46333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DDFFF4-9763-43CC-81AB-EEDC64AFC9BC}" type="datetime2">
              <a:rPr lang="da-DK" smtClean="0"/>
              <a:pPr>
                <a:defRPr/>
              </a:pPr>
              <a:t>22. maj 2013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665" tIns="46333" rIns="92665" bIns="46333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686300"/>
            <a:ext cx="5438775" cy="4440238"/>
          </a:xfrm>
          <a:prstGeom prst="rect">
            <a:avLst/>
          </a:prstGeom>
        </p:spPr>
        <p:txBody>
          <a:bodyPr vert="horz" lIns="92665" tIns="46333" rIns="92665" bIns="46333" rtlCol="0">
            <a:normAutofit/>
          </a:bodyPr>
          <a:lstStyle/>
          <a:p>
            <a:pPr lvl="0"/>
            <a:r>
              <a:rPr lang="da-DK" noProof="0" smtClean="0"/>
              <a:t>Klik for at redigere typografi i masteren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46400" cy="49371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49688" y="9371013"/>
            <a:ext cx="2946400" cy="493712"/>
          </a:xfrm>
          <a:prstGeom prst="rect">
            <a:avLst/>
          </a:prstGeom>
        </p:spPr>
        <p:txBody>
          <a:bodyPr vert="horz" lIns="92665" tIns="46333" rIns="92665" bIns="46333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FE4F35-38D1-4586-8062-C0D74F49BC40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62660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da-DK" dirty="0" smtClean="0"/>
              <a:t>2</a:t>
            </a:r>
            <a:fld id="{92DDFFF4-9763-43CC-81AB-EEDC64AFC9BC}" type="datetime2">
              <a:rPr lang="da-DK" smtClean="0"/>
              <a:pPr>
                <a:defRPr/>
              </a:pPr>
              <a:t>22. maj 2013</a:t>
            </a:fld>
            <a:endParaRPr lang="da-DK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FE4F35-38D1-4586-8062-C0D74F49BC40}" type="slidenum">
              <a:rPr lang="da-DK" smtClean="0"/>
              <a:pPr>
                <a:defRPr/>
              </a:pPr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1962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fsnitsoversk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3" descr="tekst_sid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4406899"/>
            <a:ext cx="7200400" cy="1684800"/>
          </a:xfrm>
        </p:spPr>
        <p:txBody>
          <a:bodyPr anchor="t">
            <a:normAutofit/>
          </a:bodyPr>
          <a:lstStyle>
            <a:lvl1pPr algn="l">
              <a:defRPr sz="3000" b="1" cap="all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72000" y="2906713"/>
            <a:ext cx="7200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4C4D4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8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4243A3-929D-4A8A-B316-0A8753EE4ED6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pic>
        <p:nvPicPr>
          <p:cNvPr id="9" name="Bille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eldia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auseslide">
    <p:bg>
      <p:bgPr>
        <a:blipFill dpi="0" rotWithShape="0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56" y="2234142"/>
            <a:ext cx="3749651" cy="3859154"/>
          </a:xfrm>
        </p:spPr>
        <p:txBody>
          <a:bodyPr anchor="t">
            <a:normAutofit/>
          </a:bodyPr>
          <a:lstStyle>
            <a:lvl1pPr algn="r">
              <a:defRPr sz="24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ause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56" y="2234142"/>
            <a:ext cx="3749651" cy="3859154"/>
          </a:xfrm>
        </p:spPr>
        <p:txBody>
          <a:bodyPr anchor="t">
            <a:normAutofit/>
          </a:bodyPr>
          <a:lstStyle>
            <a:lvl1pPr algn="r">
              <a:defRPr sz="24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76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ause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76056" y="2234142"/>
            <a:ext cx="3749651" cy="3859154"/>
          </a:xfrm>
        </p:spPr>
        <p:txBody>
          <a:bodyPr anchor="t">
            <a:normAutofit/>
          </a:bodyPr>
          <a:lstStyle>
            <a:lvl1pPr algn="r">
              <a:defRPr sz="24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583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793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 descr="tekst_sid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5225752"/>
            <a:ext cx="54864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1037927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792490"/>
            <a:ext cx="5486400" cy="588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9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2F3675-A560-45F7-8746-B6B971CD8753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ammenlign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3" descr="tekst_sid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979200"/>
            <a:ext cx="7200400" cy="1143000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72000" y="2124000"/>
            <a:ext cx="3528000" cy="80094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972000" y="2924944"/>
            <a:ext cx="3528000" cy="345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32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4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6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3pPr>
            <a:lvl4pPr marL="1728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4pPr>
            <a:lvl5pPr marL="2160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4400" y="2141166"/>
            <a:ext cx="3528000" cy="78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marL="0" indent="0">
              <a:buNone/>
              <a:defRPr lang="da-DK" sz="2400" b="1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4400" y="2924944"/>
            <a:ext cx="3528000" cy="345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32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4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6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3pPr>
            <a:lvl4pPr marL="1728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4pPr>
            <a:lvl5pPr marL="2160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10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/>
          </a:p>
        </p:txBody>
      </p:sp>
      <p:sp>
        <p:nvSpPr>
          <p:cNvPr id="11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C832E5B-08C6-4B8C-9167-F0D32D01E75E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8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2EA3071-399C-41CA-B779-F21EED4EC28E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12" name="Pladsholder til indhold 11"/>
          <p:cNvSpPr>
            <a:spLocks noGrp="1"/>
          </p:cNvSpPr>
          <p:nvPr>
            <p:ph sz="quarter" idx="17"/>
          </p:nvPr>
        </p:nvSpPr>
        <p:spPr>
          <a:xfrm>
            <a:off x="971550" y="2124075"/>
            <a:ext cx="7715250" cy="4184650"/>
          </a:xfrm>
        </p:spPr>
        <p:txBody>
          <a:bodyPr/>
          <a:lstStyle>
            <a:lvl1pPr marL="342900" indent="-342900">
              <a:defRPr/>
            </a:lvl1pPr>
            <a:lvl2pPr marL="863600" indent="-415925">
              <a:defRPr/>
            </a:lvl2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dhold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 descr="tekst_side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979200"/>
            <a:ext cx="3311968" cy="1297672"/>
          </a:xfrm>
        </p:spPr>
        <p:txBody>
          <a:bodyPr/>
          <a:lstStyle>
            <a:lvl1pPr algn="l">
              <a:defRPr sz="24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44008" y="979200"/>
            <a:ext cx="3528000" cy="5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32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4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6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28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160000" marR="0" indent="-4320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3"/>
              </a:buBlip>
              <a:tabLst/>
              <a:defRPr lang="da-DK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972000" y="2276872"/>
            <a:ext cx="3311968" cy="41059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/>
          </a:p>
        </p:txBody>
      </p:sp>
      <p:sp>
        <p:nvSpPr>
          <p:cNvPr id="9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A8CED15-0100-42AA-9A37-BAC57ACD4F41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3" descr="tekst_sid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6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5B83ACE-7262-49F6-96C3-9405D7838815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illede i fuld stør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da-DK" noProof="0" smtClean="0"/>
              <a:t>Klik på ikonet for at tilføje et billede</a:t>
            </a:r>
            <a:endParaRPr lang="da-DK" noProof="0" dirty="0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4" name="Pladsholder til dias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0B3EF-4B11-431B-89A5-FBDE13C00440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o indholdsobje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3" descr="tekst_side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000" y="979200"/>
            <a:ext cx="7200400" cy="1143000"/>
          </a:xfrm>
        </p:spPr>
        <p:txBody>
          <a:bodyPr/>
          <a:lstStyle>
            <a:lvl1pPr algn="l">
              <a:defRPr sz="3000" b="1"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72000" y="2122201"/>
            <a:ext cx="3528000" cy="42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32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4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6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3pPr>
            <a:lvl4pPr marL="1728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4pPr>
            <a:lvl5pPr marL="2160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4008" y="2124000"/>
            <a:ext cx="3528392" cy="42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432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4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6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28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160000" indent="-4320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Blip>
                <a:blip r:embed="rId3"/>
              </a:buBlip>
              <a:defRPr lang="da-DK" sz="20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en-US" dirty="0" smtClean="0"/>
          </a:p>
        </p:txBody>
      </p:sp>
      <p:sp>
        <p:nvSpPr>
          <p:cNvPr id="8" name="Pladsholder til dato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9" name="Pladsholder til dias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ADDF27-80A9-4138-A594-CB617F28C284}" type="slidenum">
              <a:rPr lang="da-DK"/>
              <a:pPr>
                <a:defRPr/>
              </a:pPr>
              <a:t>‹nr.›</a:t>
            </a:fld>
            <a:r>
              <a:rPr lang="da-DK" dirty="0">
                <a:solidFill>
                  <a:schemeClr val="bg1"/>
                </a:solidFill>
              </a:rPr>
              <a:t>...</a:t>
            </a:r>
            <a:r>
              <a:rPr lang="da-DK" dirty="0"/>
              <a:t>|</a:t>
            </a:r>
          </a:p>
        </p:txBody>
      </p:sp>
      <p:pic>
        <p:nvPicPr>
          <p:cNvPr id="10" name="Bille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eldias 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Midlertidig\akm\ppt fra mka\015_akm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" y="2274691"/>
            <a:ext cx="9164941" cy="382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 userDrawn="1"/>
        </p:nvSpPr>
        <p:spPr>
          <a:xfrm rot="10800000">
            <a:off x="-22860" y="-30481"/>
            <a:ext cx="9166860" cy="2475751"/>
          </a:xfrm>
          <a:prstGeom prst="rect">
            <a:avLst/>
          </a:prstGeom>
          <a:gradFill flip="none" rotWithShape="0">
            <a:gsLst>
              <a:gs pos="200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accent3"/>
              </a:solidFill>
            </a:endParaRPr>
          </a:p>
        </p:txBody>
      </p:sp>
      <p:sp>
        <p:nvSpPr>
          <p:cNvPr id="16" name="Rektangel 15"/>
          <p:cNvSpPr/>
          <p:nvPr userDrawn="1"/>
        </p:nvSpPr>
        <p:spPr>
          <a:xfrm rot="10800000">
            <a:off x="-22860" y="5818742"/>
            <a:ext cx="9172560" cy="1054497"/>
          </a:xfrm>
          <a:prstGeom prst="rect">
            <a:avLst/>
          </a:prstGeom>
          <a:gradFill flip="none" rotWithShape="0">
            <a:gsLst>
              <a:gs pos="200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accent3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sp>
        <p:nvSpPr>
          <p:cNvPr id="22" name="Krans 21"/>
          <p:cNvSpPr/>
          <p:nvPr userDrawn="1"/>
        </p:nvSpPr>
        <p:spPr>
          <a:xfrm>
            <a:off x="3856325" y="1844824"/>
            <a:ext cx="4615507" cy="4527706"/>
          </a:xfrm>
          <a:prstGeom prst="donut">
            <a:avLst>
              <a:gd name="adj" fmla="val 21599"/>
            </a:avLst>
          </a:prstGeom>
          <a:solidFill>
            <a:srgbClr val="3F3F3F">
              <a:alpha val="3098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27" name="Billede 2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9320"/>
            <a:ext cx="952955" cy="296428"/>
          </a:xfrm>
          <a:prstGeom prst="rect">
            <a:avLst/>
          </a:prstGeom>
        </p:spPr>
      </p:pic>
      <p:sp>
        <p:nvSpPr>
          <p:cNvPr id="19" name="Krans 18"/>
          <p:cNvSpPr/>
          <p:nvPr userDrawn="1"/>
        </p:nvSpPr>
        <p:spPr>
          <a:xfrm>
            <a:off x="7812360" y="3933056"/>
            <a:ext cx="443831" cy="426910"/>
          </a:xfrm>
          <a:prstGeom prst="donut">
            <a:avLst>
              <a:gd name="adj" fmla="val 21535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  <a:effectLst/>
            </a:endParaRPr>
          </a:p>
        </p:txBody>
      </p:sp>
      <p:sp>
        <p:nvSpPr>
          <p:cNvPr id="20" name="Krans 19"/>
          <p:cNvSpPr/>
          <p:nvPr userDrawn="1"/>
        </p:nvSpPr>
        <p:spPr>
          <a:xfrm>
            <a:off x="8388424" y="3934668"/>
            <a:ext cx="443831" cy="426910"/>
          </a:xfrm>
          <a:prstGeom prst="donut">
            <a:avLst>
              <a:gd name="adj" fmla="val 33744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1" name="Krans 20"/>
          <p:cNvSpPr/>
          <p:nvPr userDrawn="1"/>
        </p:nvSpPr>
        <p:spPr>
          <a:xfrm>
            <a:off x="7236296" y="3933056"/>
            <a:ext cx="443831" cy="426910"/>
          </a:xfrm>
          <a:prstGeom prst="donut">
            <a:avLst>
              <a:gd name="adj" fmla="val 12011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88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eldias 1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:\Midlertidig\akm\ppt fra mka\Ny mappe\019_forl_akm1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2"/>
          <a:stretch/>
        </p:blipFill>
        <p:spPr bwMode="auto">
          <a:xfrm>
            <a:off x="-8587" y="1775459"/>
            <a:ext cx="9158287" cy="416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ktangel 14"/>
          <p:cNvSpPr/>
          <p:nvPr userDrawn="1"/>
        </p:nvSpPr>
        <p:spPr>
          <a:xfrm rot="10800000">
            <a:off x="-4763" y="-1"/>
            <a:ext cx="9148763" cy="2445271"/>
          </a:xfrm>
          <a:prstGeom prst="rect">
            <a:avLst/>
          </a:prstGeom>
          <a:gradFill flip="none" rotWithShape="0">
            <a:gsLst>
              <a:gs pos="200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accent3"/>
              </a:solidFill>
            </a:endParaRPr>
          </a:p>
        </p:txBody>
      </p:sp>
      <p:sp>
        <p:nvSpPr>
          <p:cNvPr id="16" name="Rektangel 15"/>
          <p:cNvSpPr/>
          <p:nvPr userDrawn="1"/>
        </p:nvSpPr>
        <p:spPr>
          <a:xfrm rot="10800000">
            <a:off x="-4763" y="5818743"/>
            <a:ext cx="9154463" cy="1039256"/>
          </a:xfrm>
          <a:prstGeom prst="rect">
            <a:avLst/>
          </a:prstGeom>
          <a:gradFill flip="none" rotWithShape="0">
            <a:gsLst>
              <a:gs pos="200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accent3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 hasCustomPrompt="1"/>
          </p:nvPr>
        </p:nvSpPr>
        <p:spPr>
          <a:xfrm>
            <a:off x="6156176" y="116632"/>
            <a:ext cx="2664296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tlCol="0" anchor="ctr">
            <a:normAutofit/>
          </a:bodyPr>
          <a:lstStyle>
            <a:lvl1pPr algn="r">
              <a:buNone/>
              <a:defRPr lang="da-DK" sz="1600" kern="1200" baseline="0" noProof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da-DK" noProof="0" dirty="0" smtClean="0"/>
              <a:t>Klik på ikonet for at tilføje sekundært logo</a:t>
            </a:r>
            <a:endParaRPr lang="da-DK" noProof="0" dirty="0"/>
          </a:p>
        </p:txBody>
      </p:sp>
      <p:sp>
        <p:nvSpPr>
          <p:cNvPr id="11" name="Krans 10"/>
          <p:cNvSpPr/>
          <p:nvPr userDrawn="1"/>
        </p:nvSpPr>
        <p:spPr>
          <a:xfrm>
            <a:off x="3856325" y="1844824"/>
            <a:ext cx="4615507" cy="4527706"/>
          </a:xfrm>
          <a:prstGeom prst="donut">
            <a:avLst>
              <a:gd name="adj" fmla="val 21599"/>
            </a:avLst>
          </a:prstGeom>
          <a:solidFill>
            <a:srgbClr val="09562C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  <p:pic>
        <p:nvPicPr>
          <p:cNvPr id="19" name="Billed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21" name="Billede 20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  <p:sp>
        <p:nvSpPr>
          <p:cNvPr id="17" name="Krans 16"/>
          <p:cNvSpPr/>
          <p:nvPr userDrawn="1"/>
        </p:nvSpPr>
        <p:spPr>
          <a:xfrm>
            <a:off x="7812360" y="3933056"/>
            <a:ext cx="443831" cy="426910"/>
          </a:xfrm>
          <a:prstGeom prst="donut">
            <a:avLst>
              <a:gd name="adj" fmla="val 21535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  <a:effectLst/>
            </a:endParaRPr>
          </a:p>
        </p:txBody>
      </p:sp>
      <p:sp>
        <p:nvSpPr>
          <p:cNvPr id="18" name="Krans 17"/>
          <p:cNvSpPr/>
          <p:nvPr userDrawn="1"/>
        </p:nvSpPr>
        <p:spPr>
          <a:xfrm>
            <a:off x="8388424" y="3934668"/>
            <a:ext cx="443831" cy="426910"/>
          </a:xfrm>
          <a:prstGeom prst="donut">
            <a:avLst>
              <a:gd name="adj" fmla="val 33744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20" name="Krans 19"/>
          <p:cNvSpPr/>
          <p:nvPr userDrawn="1"/>
        </p:nvSpPr>
        <p:spPr>
          <a:xfrm>
            <a:off x="7236296" y="3933056"/>
            <a:ext cx="443831" cy="426910"/>
          </a:xfrm>
          <a:prstGeom prst="donut">
            <a:avLst>
              <a:gd name="adj" fmla="val 12011"/>
            </a:avLst>
          </a:prstGeom>
          <a:solidFill>
            <a:schemeClr val="bg1">
              <a:alpha val="78039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02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eldias 1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972000" y="2503800"/>
            <a:ext cx="2951928" cy="2725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a-DK" sz="2400" b="0" kern="1200" smtClean="0">
                <a:solidFill>
                  <a:srgbClr val="4C4D4E"/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1"/>
          <a:stretch/>
        </p:blipFill>
        <p:spPr>
          <a:xfrm>
            <a:off x="1092200" y="6300924"/>
            <a:ext cx="952955" cy="29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7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972000" y="980728"/>
            <a:ext cx="7714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indsætte</a:t>
            </a:r>
            <a:r>
              <a:rPr lang="en-US" dirty="0" smtClean="0"/>
              <a:t> </a:t>
            </a:r>
            <a:r>
              <a:rPr lang="en-US" dirty="0" err="1" smtClean="0"/>
              <a:t>titel</a:t>
            </a:r>
            <a:r>
              <a:rPr lang="en-US" dirty="0" smtClean="0"/>
              <a:t> </a:t>
            </a:r>
            <a:endParaRPr lang="da-DK" dirty="0" smtClean="0"/>
          </a:p>
        </p:txBody>
      </p:sp>
      <p:sp>
        <p:nvSpPr>
          <p:cNvPr id="1027" name="Pladsholder til tekst 1"/>
          <p:cNvSpPr>
            <a:spLocks noGrp="1"/>
          </p:cNvSpPr>
          <p:nvPr>
            <p:ph type="body" idx="1"/>
          </p:nvPr>
        </p:nvSpPr>
        <p:spPr bwMode="auto">
          <a:xfrm>
            <a:off x="972000" y="2123728"/>
            <a:ext cx="7714800" cy="42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69975" y="64928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a-DK" dirty="0" smtClean="0"/>
              <a:t>23. maj 2013</a:t>
            </a:r>
            <a:endParaRPr lang="da-DK" dirty="0"/>
          </a:p>
        </p:txBody>
      </p:sp>
      <p:sp>
        <p:nvSpPr>
          <p:cNvPr id="7" name="Pladsholder til diasnummer 4"/>
          <p:cNvSpPr>
            <a:spLocks noGrp="1"/>
          </p:cNvSpPr>
          <p:nvPr>
            <p:ph type="sldNum" sz="quarter" idx="4"/>
          </p:nvPr>
        </p:nvSpPr>
        <p:spPr>
          <a:xfrm>
            <a:off x="301625" y="6492875"/>
            <a:ext cx="825500" cy="365125"/>
          </a:xfrm>
          <a:prstGeom prst="rect">
            <a:avLst/>
          </a:prstGeom>
        </p:spPr>
        <p:txBody>
          <a:bodyPr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21184CA-CF82-4A4F-89A8-CEF063EB752F}" type="slidenum">
              <a:rPr lang="da-DK" smtClean="0"/>
              <a:pPr>
                <a:defRPr/>
              </a:pPr>
              <a:t>‹nr.›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9" name="Billede 3" descr="tekst_side2.pn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101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312394"/>
            <a:ext cx="3543300" cy="3803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3" r:id="rId2"/>
    <p:sldLayoutId id="2147484354" r:id="rId3"/>
    <p:sldLayoutId id="2147484344" r:id="rId4"/>
    <p:sldLayoutId id="2147484357" r:id="rId5"/>
    <p:sldLayoutId id="2147484366" r:id="rId6"/>
    <p:sldLayoutId id="2147484396" r:id="rId7"/>
    <p:sldLayoutId id="2147484348" r:id="rId8"/>
    <p:sldLayoutId id="2147484364" r:id="rId9"/>
    <p:sldLayoutId id="2147484362" r:id="rId10"/>
    <p:sldLayoutId id="2147484355" r:id="rId11"/>
    <p:sldLayoutId id="2147484369" r:id="rId12"/>
    <p:sldLayoutId id="2147484371" r:id="rId13"/>
    <p:sldLayoutId id="2147484367" r:id="rId14"/>
    <p:sldLayoutId id="2147484350" r:id="rId15"/>
    <p:sldLayoutId id="2147484351" r:id="rId16"/>
    <p:sldLayoutId id="2147484363" r:id="rId17"/>
    <p:sldLayoutId id="2147484360" r:id="rId18"/>
    <p:sldLayoutId id="2147484358" r:id="rId19"/>
    <p:sldLayoutId id="2147484359" r:id="rId20"/>
  </p:sldLayoutIdLst>
  <p:transition spd="med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1">
              <a:lumMod val="75000"/>
            </a:schemeClr>
          </a:solidFill>
          <a:latin typeface="Arial" pitchFamily="34" charset="0"/>
          <a:ea typeface="+mj-ea"/>
          <a:cs typeface="Arial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cs typeface="Arial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431800" algn="l" defTabSz="457200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lang="en-US" sz="28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863600" indent="-431800" algn="l" defTabSz="457200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lang="en-US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295400" indent="-431800" algn="l" defTabSz="457200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lang="en-US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3pPr>
      <a:lvl4pPr marL="1727200" indent="-431800" algn="l" defTabSz="457200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lang="en-US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4pPr>
      <a:lvl5pPr marL="2159000" indent="-431800" algn="l" defTabSz="457200" rtl="0" eaLnBrk="1" fontAlgn="base" hangingPunct="1">
        <a:spcBef>
          <a:spcPct val="20000"/>
        </a:spcBef>
        <a:spcAft>
          <a:spcPct val="0"/>
        </a:spcAft>
        <a:buBlip>
          <a:blip r:embed="rId24"/>
        </a:buBlip>
        <a:defRPr lang="da-DK" sz="2400" kern="1200" dirty="0">
          <a:solidFill>
            <a:schemeClr val="tx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5122" name="Picture 2" descr="F:\DSC_03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1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2"/>
          <p:cNvSpPr txBox="1">
            <a:spLocks/>
          </p:cNvSpPr>
          <p:nvPr/>
        </p:nvSpPr>
        <p:spPr bwMode="auto">
          <a:xfrm>
            <a:off x="611560" y="476672"/>
            <a:ext cx="8208912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da-DK" dirty="0" smtClean="0">
                <a:solidFill>
                  <a:schemeClr val="tx1"/>
                </a:solidFill>
              </a:rPr>
              <a:t>Workshop för Svenska och Danska Bönder 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10" name="Undertitel 1"/>
          <p:cNvSpPr txBox="1">
            <a:spLocks/>
          </p:cNvSpPr>
          <p:nvPr/>
        </p:nvSpPr>
        <p:spPr>
          <a:xfrm>
            <a:off x="4067944" y="3573016"/>
            <a:ext cx="5904256" cy="1732756"/>
          </a:xfrm>
          <a:prstGeom prst="rect">
            <a:avLst/>
          </a:prstGeom>
        </p:spPr>
        <p:txBody>
          <a:bodyPr/>
          <a:lstStyle>
            <a:lvl1pPr marL="3429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lang="en-US" sz="2800" kern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636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lang="en-US" sz="2400" kern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2954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lang="en-US" sz="2400" kern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272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lang="en-US" sz="2400" kern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159000" indent="-431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lang="da-DK" sz="2400" kern="12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 smtClean="0">
                <a:solidFill>
                  <a:schemeClr val="tx1"/>
                </a:solidFill>
              </a:rPr>
              <a:t>Hvordan er det at være biogasproducent i Danmark</a:t>
            </a:r>
          </a:p>
          <a:p>
            <a:pPr marL="0" indent="0">
              <a:buNone/>
            </a:pPr>
            <a:r>
              <a:rPr lang="da-DK" b="1" dirty="0" smtClean="0">
                <a:solidFill>
                  <a:schemeClr val="tx1"/>
                </a:solidFill>
              </a:rPr>
              <a:t>v/ Peder Andersen</a:t>
            </a:r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8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AC0B3EF-4B11-431B-89A5-FBDE13C00440}" type="slidenum">
              <a:rPr lang="da-DK" smtClean="0"/>
              <a:pPr>
                <a:defRPr/>
              </a:pPr>
              <a:t>10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2050" name="Picture 2" descr="C:\Users\krj\AppData\Local\Microsoft\Windows\Temporary Internet Files\Content.Outlook\6M3Z9A5C\Biogasmotorfyr 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1678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11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så svært at </a:t>
            </a:r>
            <a:r>
              <a:rPr lang="da-DK" dirty="0" smtClean="0"/>
              <a:t>producere </a:t>
            </a:r>
            <a:r>
              <a:rPr lang="da-DK" dirty="0"/>
              <a:t>vedvarende energi i Danmark?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da-DK" dirty="0" smtClean="0"/>
              <a:t>Der er ikke bygget nogle nye anlæg siden 2002.</a:t>
            </a:r>
          </a:p>
          <a:p>
            <a:r>
              <a:rPr lang="da-DK" dirty="0" smtClean="0"/>
              <a:t>Årsag – for dårlig afregningspris på elektricitet og svært at komme af med varmen.</a:t>
            </a:r>
          </a:p>
          <a:p>
            <a:r>
              <a:rPr lang="da-DK" dirty="0" smtClean="0"/>
              <a:t>Nye priser fra juni 2013, hvis ændringen bliver godkendt i EU.</a:t>
            </a:r>
          </a:p>
          <a:p>
            <a:endParaRPr lang="da-DK" dirty="0"/>
          </a:p>
        </p:txBody>
      </p:sp>
      <p:pic>
        <p:nvPicPr>
          <p:cNvPr id="8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38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Hvordan </a:t>
            </a:r>
            <a:r>
              <a:rPr lang="da-DK" dirty="0" smtClean="0"/>
              <a:t>får </a:t>
            </a:r>
            <a:r>
              <a:rPr lang="da-DK" dirty="0"/>
              <a:t>vi energiselskaberne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til </a:t>
            </a:r>
            <a:r>
              <a:rPr lang="da-DK" dirty="0"/>
              <a:t>at </a:t>
            </a:r>
            <a:r>
              <a:rPr lang="da-DK" dirty="0" smtClean="0"/>
              <a:t>anvende </a:t>
            </a:r>
            <a:r>
              <a:rPr lang="da-DK" dirty="0"/>
              <a:t>pil og halm?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marL="342900" lvl="1" indent="-342900"/>
            <a:r>
              <a:rPr lang="da-DK" dirty="0"/>
              <a:t>Kan ikke sælge pil og halm på nuværende tidspunkt – import af træflis </a:t>
            </a:r>
            <a:r>
              <a:rPr lang="da-DK" dirty="0" smtClean="0"/>
              <a:t>fra Østeuropa er in.</a:t>
            </a:r>
            <a:endParaRPr lang="da-DK" dirty="0"/>
          </a:p>
          <a:p>
            <a:endParaRPr lang="da-DK" dirty="0"/>
          </a:p>
        </p:txBody>
      </p:sp>
      <p:pic>
        <p:nvPicPr>
          <p:cNvPr id="1026" name="Picture 2" descr="C:\Users\krj\AppData\Local\Microsoft\Windows\Temporary Internet Files\Content.Outlook\6M3Z9A5C\IMG_9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3582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boks 5"/>
          <p:cNvSpPr txBox="1"/>
          <p:nvPr/>
        </p:nvSpPr>
        <p:spPr>
          <a:xfrm>
            <a:off x="3170230" y="6596390"/>
            <a:ext cx="1973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 smtClean="0">
                <a:solidFill>
                  <a:schemeClr val="bg1"/>
                </a:solidFill>
              </a:rPr>
              <a:t>Kilde: Søren Ugilt, AgroTech</a:t>
            </a:r>
            <a:endParaRPr lang="da-DK" sz="1100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455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skal der til for at bioraffinering </a:t>
            </a:r>
            <a:br>
              <a:rPr lang="da-DK" dirty="0" smtClean="0"/>
            </a:br>
            <a:r>
              <a:rPr lang="da-DK" dirty="0" smtClean="0"/>
              <a:t>kan være et nyt forretningsområde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>
          <a:xfrm>
            <a:off x="971550" y="2123728"/>
            <a:ext cx="7715250" cy="3599805"/>
          </a:xfrm>
        </p:spPr>
        <p:txBody>
          <a:bodyPr/>
          <a:lstStyle/>
          <a:p>
            <a:pPr marL="342900" lvl="1" indent="-342900"/>
            <a:r>
              <a:rPr lang="da-DK" dirty="0" smtClean="0"/>
              <a:t>Hvis jeg skal levere græs og andre planteprodukter til bioraffineringsværker, så skal følgende betingelser være til stede:</a:t>
            </a:r>
          </a:p>
          <a:p>
            <a:pPr marL="342900" lvl="1" indent="-342900"/>
            <a:r>
              <a:rPr lang="da-DK" dirty="0" smtClean="0"/>
              <a:t>Der skal være en forretning for mig</a:t>
            </a:r>
          </a:p>
          <a:p>
            <a:pPr marL="342900" lvl="1" indent="-342900"/>
            <a:r>
              <a:rPr lang="da-DK" dirty="0" smtClean="0"/>
              <a:t>Lange kontrakter, så man ved hvad man skal lave</a:t>
            </a:r>
          </a:p>
          <a:p>
            <a:pPr marL="342900" lvl="1" indent="-342900"/>
            <a:r>
              <a:rPr lang="da-DK" dirty="0" smtClean="0"/>
              <a:t>Klare kvalitetskrav til råvarerne</a:t>
            </a:r>
            <a:endParaRPr lang="da-DK" dirty="0"/>
          </a:p>
        </p:txBody>
      </p:sp>
      <p:pic>
        <p:nvPicPr>
          <p:cNvPr id="8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441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1"/>
                </a:solidFill>
              </a:rPr>
              <a:t>Politikerne </a:t>
            </a:r>
            <a:r>
              <a:rPr lang="da-DK" dirty="0">
                <a:solidFill>
                  <a:schemeClr val="tx1"/>
                </a:solidFill>
              </a:rPr>
              <a:t>mener at:</a:t>
            </a:r>
            <a:r>
              <a:rPr lang="da-DK" dirty="0">
                <a:solidFill>
                  <a:srgbClr val="FF0000"/>
                </a:solidFill>
              </a:rPr>
              <a:t/>
            </a:r>
            <a:br>
              <a:rPr lang="da-DK" dirty="0">
                <a:solidFill>
                  <a:srgbClr val="FF0000"/>
                </a:solidFill>
              </a:rPr>
            </a:b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da-DK" dirty="0" smtClean="0">
                <a:solidFill>
                  <a:schemeClr val="tx1"/>
                </a:solidFill>
              </a:rPr>
              <a:t>”En </a:t>
            </a:r>
            <a:r>
              <a:rPr lang="da-DK" dirty="0">
                <a:solidFill>
                  <a:schemeClr val="tx1"/>
                </a:solidFill>
              </a:rPr>
              <a:t>af de vigtigste barrierer for en markant </a:t>
            </a:r>
            <a:r>
              <a:rPr lang="da-DK" dirty="0" smtClean="0">
                <a:solidFill>
                  <a:schemeClr val="tx1"/>
                </a:solidFill>
              </a:rPr>
              <a:t>biogas-udbygning </a:t>
            </a:r>
            <a:r>
              <a:rPr lang="da-DK" dirty="0">
                <a:solidFill>
                  <a:schemeClr val="tx1"/>
                </a:solidFill>
              </a:rPr>
              <a:t>er adgang til billige biomasser med højt </a:t>
            </a:r>
            <a:r>
              <a:rPr lang="da-DK" dirty="0" smtClean="0">
                <a:solidFill>
                  <a:schemeClr val="tx1"/>
                </a:solidFill>
              </a:rPr>
              <a:t>gaspotentiale”</a:t>
            </a:r>
          </a:p>
          <a:p>
            <a:r>
              <a:rPr lang="da-DK" dirty="0" smtClean="0">
                <a:solidFill>
                  <a:schemeClr val="tx1"/>
                </a:solidFill>
              </a:rPr>
              <a:t>Men hvem skal levere den billige biomasse?</a:t>
            </a:r>
            <a:endParaRPr lang="da-DK" dirty="0">
              <a:solidFill>
                <a:schemeClr val="tx1"/>
              </a:solidFill>
            </a:endParaRPr>
          </a:p>
          <a:p>
            <a:endParaRPr lang="da-DK" dirty="0" smtClean="0"/>
          </a:p>
          <a:p>
            <a:r>
              <a:rPr lang="da-DK" dirty="0" smtClean="0"/>
              <a:t>De </a:t>
            </a:r>
            <a:r>
              <a:rPr lang="da-DK" dirty="0"/>
              <a:t>største </a:t>
            </a:r>
            <a:r>
              <a:rPr lang="da-DK" dirty="0" smtClean="0"/>
              <a:t>blokeringer </a:t>
            </a:r>
            <a:r>
              <a:rPr lang="da-DK" dirty="0"/>
              <a:t>i udbygningen af VE er bl.a. lange og besværlige godkendelser hos </a:t>
            </a:r>
            <a:r>
              <a:rPr lang="da-DK" dirty="0" smtClean="0"/>
              <a:t>kommuner </a:t>
            </a:r>
            <a:r>
              <a:rPr lang="da-DK" dirty="0"/>
              <a:t>og andre offentlige myndigheder.</a:t>
            </a:r>
          </a:p>
          <a:p>
            <a:endParaRPr lang="da-DK" dirty="0"/>
          </a:p>
        </p:txBody>
      </p:sp>
      <p:pic>
        <p:nvPicPr>
          <p:cNvPr id="7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011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7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-223838"/>
            <a:ext cx="5562600" cy="7305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6137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16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>
          <a:xfrm>
            <a:off x="755576" y="2104678"/>
            <a:ext cx="7715250" cy="4184650"/>
          </a:xfrm>
        </p:spPr>
        <p:txBody>
          <a:bodyPr/>
          <a:lstStyle/>
          <a:p>
            <a:pPr marL="0" indent="0" algn="ctr">
              <a:buNone/>
            </a:pPr>
            <a:endParaRPr lang="da-DK" dirty="0" smtClean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 smtClean="0"/>
              <a:t>Tak for jeres opmærksomhed</a:t>
            </a:r>
          </a:p>
          <a:p>
            <a:endParaRPr lang="da-DK" dirty="0"/>
          </a:p>
        </p:txBody>
      </p:sp>
      <p:pic>
        <p:nvPicPr>
          <p:cNvPr id="6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65104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47927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2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Agenda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>
          <a:xfrm>
            <a:off x="964332" y="2105472"/>
            <a:ext cx="7715250" cy="3483768"/>
          </a:xfrm>
        </p:spPr>
        <p:txBody>
          <a:bodyPr/>
          <a:lstStyle/>
          <a:p>
            <a:r>
              <a:rPr lang="da-DK" dirty="0" smtClean="0"/>
              <a:t>Min interesse for grøn energi </a:t>
            </a:r>
          </a:p>
          <a:p>
            <a:r>
              <a:rPr lang="da-DK" dirty="0" smtClean="0"/>
              <a:t>Lidt om mig selv og min bedrift og biogasanlæg</a:t>
            </a:r>
          </a:p>
          <a:p>
            <a:r>
              <a:rPr lang="da-DK" dirty="0" smtClean="0"/>
              <a:t>Biogasanlæggets størrelse/produktion</a:t>
            </a:r>
          </a:p>
          <a:p>
            <a:pPr lvl="1"/>
            <a:r>
              <a:rPr lang="da-DK" dirty="0" smtClean="0"/>
              <a:t>Hvor meget biogas produceres der og hvordan anvendes det?</a:t>
            </a:r>
          </a:p>
          <a:p>
            <a:r>
              <a:rPr lang="da-DK" dirty="0" smtClean="0"/>
              <a:t>Hvorfor er det så svært at producere vedvarende energi i Danmark?</a:t>
            </a:r>
          </a:p>
          <a:p>
            <a:pPr lvl="1"/>
            <a:endParaRPr lang="da-DK" dirty="0" smtClean="0"/>
          </a:p>
          <a:p>
            <a:endParaRPr lang="da-DK" dirty="0"/>
          </a:p>
        </p:txBody>
      </p:sp>
      <p:pic>
        <p:nvPicPr>
          <p:cNvPr id="8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75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2EA3071-399C-41CA-B779-F21EED4EC28E}" type="slidenum">
              <a:rPr lang="da-DK" smtClean="0"/>
              <a:pPr>
                <a:defRPr/>
              </a:pPr>
              <a:t>3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Agenda</a:t>
            </a:r>
            <a:endParaRPr lang="da-DK" dirty="0"/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da-DK" dirty="0" smtClean="0"/>
              <a:t>Hvordan får </a:t>
            </a:r>
            <a:r>
              <a:rPr lang="da-DK" dirty="0"/>
              <a:t>vi energiselskaberne til at </a:t>
            </a:r>
            <a:r>
              <a:rPr lang="da-DK" dirty="0" smtClean="0"/>
              <a:t>anvende </a:t>
            </a:r>
            <a:r>
              <a:rPr lang="da-DK" dirty="0"/>
              <a:t>pil og halm?</a:t>
            </a:r>
          </a:p>
          <a:p>
            <a:pPr lvl="1"/>
            <a:r>
              <a:rPr lang="da-DK" dirty="0"/>
              <a:t>Kan ikke sælge pil og halm på nuværende </a:t>
            </a:r>
            <a:r>
              <a:rPr lang="da-DK" dirty="0" smtClean="0"/>
              <a:t>tidspunkt – import af træflis er in</a:t>
            </a:r>
          </a:p>
          <a:p>
            <a:r>
              <a:rPr lang="da-DK" dirty="0" smtClean="0"/>
              <a:t>Hvad skal der til, før jeg vil være leverandør til et bioraffineringsanlæg?</a:t>
            </a:r>
          </a:p>
          <a:p>
            <a:pPr lvl="1"/>
            <a:r>
              <a:rPr lang="da-DK" dirty="0" smtClean="0"/>
              <a:t>Hvem skal tjene på forretningen – og hvor kommer risikoen til at ligge?</a:t>
            </a:r>
          </a:p>
          <a:p>
            <a:pPr marL="447675" lvl="1" indent="0">
              <a:buNone/>
            </a:pPr>
            <a:r>
              <a:rPr lang="da-DK" dirty="0" smtClean="0"/>
              <a:t>	</a:t>
            </a:r>
          </a:p>
          <a:p>
            <a:pPr marL="447675" lvl="1" indent="0">
              <a:buNone/>
            </a:pPr>
            <a:endParaRPr lang="da-DK" dirty="0"/>
          </a:p>
          <a:p>
            <a:endParaRPr lang="da-DK" dirty="0"/>
          </a:p>
        </p:txBody>
      </p:sp>
      <p:pic>
        <p:nvPicPr>
          <p:cNvPr id="8" name="Picture 2" descr="C:\Users\krj\AppData\Local\Microsoft\Windows\Temporary Internet Files\Content.Outlook\6M3Z9A5C\Lynggård 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848" y="0"/>
            <a:ext cx="1368152" cy="126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543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AC0B3EF-4B11-431B-89A5-FBDE13C00440}" type="slidenum">
              <a:rPr lang="da-DK" smtClean="0"/>
              <a:pPr>
                <a:defRPr/>
              </a:pPr>
              <a:t>4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2944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37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5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972000" y="116632"/>
            <a:ext cx="7714800" cy="1143000"/>
          </a:xfrm>
        </p:spPr>
        <p:txBody>
          <a:bodyPr/>
          <a:lstStyle/>
          <a:p>
            <a:r>
              <a:rPr lang="da-DK" dirty="0" smtClean="0"/>
              <a:t>Lynggård</a:t>
            </a:r>
            <a:endParaRPr lang="da-DK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7" y="764704"/>
            <a:ext cx="9174817" cy="5132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9871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6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170" name="Picture 2" descr="F:\Grafik og fotos\DSC_0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8661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7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218" name="Picture 2" descr="F:\Grafik og fotos\DSC_0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0922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5B83ACE-7262-49F6-96C3-9405D7838815}" type="slidenum">
              <a:rPr lang="da-DK" smtClean="0"/>
              <a:pPr>
                <a:defRPr/>
              </a:pPr>
              <a:t>8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242" name="Picture 2" descr="F:\Grafik og fotos\DSC_06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7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978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Pladsholder til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r>
              <a:rPr lang="da-DK" smtClean="0"/>
              <a:t>23. maj 2013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BAC0B3EF-4B11-431B-89A5-FBDE13C00440}" type="slidenum">
              <a:rPr lang="da-DK" smtClean="0"/>
              <a:pPr>
                <a:defRPr/>
              </a:pPr>
              <a:t>9</a:t>
            </a:fld>
            <a:r>
              <a:rPr lang="da-DK" smtClean="0">
                <a:solidFill>
                  <a:schemeClr val="bg1"/>
                </a:solidFill>
              </a:rPr>
              <a:t>...</a:t>
            </a:r>
            <a:r>
              <a:rPr lang="da-DK" smtClean="0"/>
              <a:t>|</a:t>
            </a:r>
            <a:endParaRPr lang="da-DK" dirty="0"/>
          </a:p>
        </p:txBody>
      </p:sp>
      <p:pic>
        <p:nvPicPr>
          <p:cNvPr id="1026" name="Picture 2" descr="C:\Users\krj\AppData\Local\Microsoft\Windows\Temporary Internet Files\Content.Outlook\6M3Z9A5C\Biogasmotorfyr 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0958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blank">
  <a:themeElements>
    <a:clrScheme name="VFL_PPT">
      <a:dk1>
        <a:srgbClr val="3F3F3F"/>
      </a:dk1>
      <a:lt1>
        <a:sysClr val="window" lastClr="FFFFFF"/>
      </a:lt1>
      <a:dk2>
        <a:srgbClr val="076471"/>
      </a:dk2>
      <a:lt2>
        <a:srgbClr val="9DDCF9"/>
      </a:lt2>
      <a:accent1>
        <a:srgbClr val="09562C"/>
      </a:accent1>
      <a:accent2>
        <a:srgbClr val="D0C22B"/>
      </a:accent2>
      <a:accent3>
        <a:srgbClr val="C8C7B2"/>
      </a:accent3>
      <a:accent4>
        <a:srgbClr val="262626"/>
      </a:accent4>
      <a:accent5>
        <a:srgbClr val="E95D0F"/>
      </a:accent5>
      <a:accent6>
        <a:srgbClr val="4E2E2D"/>
      </a:accent6>
      <a:hlink>
        <a:srgbClr val="09562C"/>
      </a:hlink>
      <a:folHlink>
        <a:srgbClr val="77216F"/>
      </a:folHlink>
    </a:clrScheme>
    <a:fontScheme name="Klassisk kontor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525</TotalTime>
  <Words>393</Words>
  <Application>Microsoft Office PowerPoint</Application>
  <PresentationFormat>Skærmshow (4:3)</PresentationFormat>
  <Paragraphs>70</Paragraphs>
  <Slides>16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16</vt:i4>
      </vt:variant>
    </vt:vector>
  </HeadingPairs>
  <TitlesOfParts>
    <vt:vector size="17" baseType="lpstr">
      <vt:lpstr>blank</vt:lpstr>
      <vt:lpstr>PowerPoint-præsentation</vt:lpstr>
      <vt:lpstr>Agenda</vt:lpstr>
      <vt:lpstr>Agenda</vt:lpstr>
      <vt:lpstr>PowerPoint-præsentation</vt:lpstr>
      <vt:lpstr>Lynggård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Hvorfor er det så svært at producere vedvarende energi i Danmark?  </vt:lpstr>
      <vt:lpstr>Hvordan får vi energiselskaberne  til at anvende pil og halm? </vt:lpstr>
      <vt:lpstr>Hvad skal der til for at bioraffinering  kan være et nyt forretningsområde</vt:lpstr>
      <vt:lpstr>Politikerne mener at: </vt:lpstr>
      <vt:lpstr>PowerPoint-præsentation</vt:lpstr>
      <vt:lpstr>PowerPoint-præsentation</vt:lpstr>
    </vt:vector>
  </TitlesOfParts>
  <Company>Videncentret for Landbrug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Jørgensen</dc:creator>
  <cp:lastModifiedBy>Karen Jørgensen</cp:lastModifiedBy>
  <cp:revision>42</cp:revision>
  <dcterms:created xsi:type="dcterms:W3CDTF">2013-05-03T11:00:55Z</dcterms:created>
  <dcterms:modified xsi:type="dcterms:W3CDTF">2013-05-22T07:08:48Z</dcterms:modified>
</cp:coreProperties>
</file>