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1" r:id="rId3"/>
    <p:sldId id="257" r:id="rId4"/>
    <p:sldId id="262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4124F1-58A5-4C9A-8960-9406DA3D2845}" type="datetimeFigureOut">
              <a:rPr lang="sv-SE" smtClean="0"/>
              <a:pPr/>
              <a:t>2012-09-11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EC83F1-373E-4915-91E0-E0B3CC546F2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085334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C83F1-373E-4915-91E0-E0B3CC546F2A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87487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B8910-E91E-4051-B513-463FE4E93B23}" type="datetimeFigureOut">
              <a:rPr lang="sv-SE" smtClean="0"/>
              <a:pPr/>
              <a:t>2012-09-11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3865A-923B-4DA3-B48E-903D10ABA12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971000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B8910-E91E-4051-B513-463FE4E93B23}" type="datetimeFigureOut">
              <a:rPr lang="sv-SE" smtClean="0"/>
              <a:pPr/>
              <a:t>2012-09-11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3865A-923B-4DA3-B48E-903D10ABA12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218206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B8910-E91E-4051-B513-463FE4E93B23}" type="datetimeFigureOut">
              <a:rPr lang="sv-SE" smtClean="0"/>
              <a:pPr/>
              <a:t>2012-09-11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3865A-923B-4DA3-B48E-903D10ABA12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717797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B8910-E91E-4051-B513-463FE4E93B23}" type="datetimeFigureOut">
              <a:rPr lang="sv-SE" smtClean="0"/>
              <a:pPr/>
              <a:t>2012-09-11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3865A-923B-4DA3-B48E-903D10ABA12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543000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B8910-E91E-4051-B513-463FE4E93B23}" type="datetimeFigureOut">
              <a:rPr lang="sv-SE" smtClean="0"/>
              <a:pPr/>
              <a:t>2012-09-11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3865A-923B-4DA3-B48E-903D10ABA12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791349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B8910-E91E-4051-B513-463FE4E93B23}" type="datetimeFigureOut">
              <a:rPr lang="sv-SE" smtClean="0"/>
              <a:pPr/>
              <a:t>2012-09-11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3865A-923B-4DA3-B48E-903D10ABA12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571322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B8910-E91E-4051-B513-463FE4E93B23}" type="datetimeFigureOut">
              <a:rPr lang="sv-SE" smtClean="0"/>
              <a:pPr/>
              <a:t>2012-09-11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3865A-923B-4DA3-B48E-903D10ABA12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037854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B8910-E91E-4051-B513-463FE4E93B23}" type="datetimeFigureOut">
              <a:rPr lang="sv-SE" smtClean="0"/>
              <a:pPr/>
              <a:t>2012-09-11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3865A-923B-4DA3-B48E-903D10ABA12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301091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B8910-E91E-4051-B513-463FE4E93B23}" type="datetimeFigureOut">
              <a:rPr lang="sv-SE" smtClean="0"/>
              <a:pPr/>
              <a:t>2012-09-11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3865A-923B-4DA3-B48E-903D10ABA12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874490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B8910-E91E-4051-B513-463FE4E93B23}" type="datetimeFigureOut">
              <a:rPr lang="sv-SE" smtClean="0"/>
              <a:pPr/>
              <a:t>2012-09-11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3865A-923B-4DA3-B48E-903D10ABA12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612452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B8910-E91E-4051-B513-463FE4E93B23}" type="datetimeFigureOut">
              <a:rPr lang="sv-SE" smtClean="0"/>
              <a:pPr/>
              <a:t>2012-09-11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3865A-923B-4DA3-B48E-903D10ABA12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515591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B8910-E91E-4051-B513-463FE4E93B23}" type="datetimeFigureOut">
              <a:rPr lang="sv-SE" smtClean="0"/>
              <a:pPr/>
              <a:t>2012-09-11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3865A-923B-4DA3-B48E-903D10ABA12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351174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 smtClean="0"/>
              <a:t>Triple</a:t>
            </a:r>
            <a:r>
              <a:rPr lang="sv-SE" dirty="0" smtClean="0"/>
              <a:t> Helix påverkan </a:t>
            </a:r>
            <a:r>
              <a:rPr lang="sv-SE" dirty="0" smtClean="0"/>
              <a:t>för utveckling av arbetsinstruktioner</a:t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err="1" smtClean="0"/>
              <a:t>Radlinah</a:t>
            </a:r>
            <a:r>
              <a:rPr lang="sv-SE" dirty="0" smtClean="0"/>
              <a:t> Aulin</a:t>
            </a:r>
            <a:br>
              <a:rPr lang="sv-SE" dirty="0" smtClean="0"/>
            </a:br>
            <a:r>
              <a:rPr lang="sv-SE" dirty="0" smtClean="0"/>
              <a:t>Stefan Gottlieb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016265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err="1" smtClean="0"/>
              <a:t>Triple</a:t>
            </a:r>
            <a:r>
              <a:rPr lang="sv-SE" sz="3600" dirty="0" smtClean="0"/>
              <a:t> Hel</a:t>
            </a:r>
            <a:r>
              <a:rPr lang="sv-SE" sz="3600" dirty="0" smtClean="0"/>
              <a:t>ix utveckling</a:t>
            </a:r>
            <a:r>
              <a:rPr lang="sv-SE" dirty="0" smtClean="0"/>
              <a:t> </a:t>
            </a:r>
            <a:endParaRPr lang="sv-SE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44824"/>
            <a:ext cx="8821603" cy="3200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4900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3200" dirty="0" err="1" smtClean="0">
                <a:latin typeface="+mn-lt"/>
              </a:rPr>
              <a:t>Triple</a:t>
            </a:r>
            <a:r>
              <a:rPr lang="sv-SE" sz="3200" dirty="0" smtClean="0">
                <a:latin typeface="+mn-lt"/>
              </a:rPr>
              <a:t> Helix </a:t>
            </a:r>
            <a:r>
              <a:rPr lang="sv-SE" sz="3200" dirty="0" smtClean="0">
                <a:latin typeface="+mn-lt"/>
              </a:rPr>
              <a:t>för arbetsinstruktioner i </a:t>
            </a:r>
            <a:r>
              <a:rPr lang="sv-SE" sz="3200" dirty="0" smtClean="0">
                <a:latin typeface="+mn-lt"/>
              </a:rPr>
              <a:t>framtiden </a:t>
            </a:r>
            <a:endParaRPr lang="sv-SE" sz="3200" dirty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9" y="1484784"/>
            <a:ext cx="7632848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44135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Vision om framtida process för arbetsinstruktioner</a:t>
            </a:r>
            <a:endParaRPr lang="sv-SE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1785918" y="1785926"/>
          <a:ext cx="5643602" cy="4417375"/>
        </p:xfrm>
        <a:graphic>
          <a:graphicData uri="http://schemas.openxmlformats.org/presentationml/2006/ole">
            <p:oleObj spid="_x0000_s1025" r:id="rId3" imgW="5380774" imgH="5679358" progId="Visio.Drawing.11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23</Words>
  <Application>Microsoft Office PowerPoint</Application>
  <PresentationFormat>Bildspel på skärmen (4:3)</PresentationFormat>
  <Paragraphs>5</Paragraphs>
  <Slides>4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6" baseType="lpstr">
      <vt:lpstr>Office Theme</vt:lpstr>
      <vt:lpstr>Visio.Drawing.11</vt:lpstr>
      <vt:lpstr>Triple Helix påverkan för utveckling av arbetsinstruktioner  Radlinah Aulin Stefan Gottlieb</vt:lpstr>
      <vt:lpstr>Triple Helix utveckling </vt:lpstr>
      <vt:lpstr>Triple Helix för arbetsinstruktioner i framtiden </vt:lpstr>
      <vt:lpstr>Vision om framtida process för arbetsinstruktioner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Radhlinah Aulin</dc:creator>
  <cp:lastModifiedBy>Stefan Olander</cp:lastModifiedBy>
  <cp:revision>18</cp:revision>
  <dcterms:created xsi:type="dcterms:W3CDTF">2012-08-21T13:25:19Z</dcterms:created>
  <dcterms:modified xsi:type="dcterms:W3CDTF">2012-09-11T07:57:16Z</dcterms:modified>
</cp:coreProperties>
</file>