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97D4F5-C29F-4237-AAEB-EEE256D949C2}" type="doc">
      <dgm:prSet loTypeId="urn:microsoft.com/office/officeart/2008/layout/RadialCluster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8F2A0C1-F45F-4D0C-A7DE-05287C9EBEA5}">
      <dgm:prSet phldrT="[Text]"/>
      <dgm:spPr/>
      <dgm:t>
        <a:bodyPr/>
        <a:lstStyle/>
        <a:p>
          <a:r>
            <a:rPr lang="en-US" dirty="0" err="1"/>
            <a:t>Microblaze</a:t>
          </a:r>
          <a:r>
            <a:rPr lang="en-US" dirty="0"/>
            <a:t> CPU</a:t>
          </a:r>
        </a:p>
        <a:p>
          <a:r>
            <a:rPr lang="en-US" dirty="0"/>
            <a:t>via AXI BUS</a:t>
          </a:r>
        </a:p>
      </dgm:t>
    </dgm:pt>
    <dgm:pt modelId="{419AAA85-2C6B-43A2-BC25-B7891D92F44E}" type="parTrans" cxnId="{E950DC5D-9BC5-44F5-AD6D-59F63BD6266D}">
      <dgm:prSet/>
      <dgm:spPr/>
      <dgm:t>
        <a:bodyPr/>
        <a:lstStyle/>
        <a:p>
          <a:endParaRPr lang="en-US"/>
        </a:p>
      </dgm:t>
    </dgm:pt>
    <dgm:pt modelId="{FD13559F-2A4A-4BC6-A631-DD2158A4F023}" type="sibTrans" cxnId="{E950DC5D-9BC5-44F5-AD6D-59F63BD6266D}">
      <dgm:prSet/>
      <dgm:spPr/>
      <dgm:t>
        <a:bodyPr/>
        <a:lstStyle/>
        <a:p>
          <a:endParaRPr lang="en-US"/>
        </a:p>
      </dgm:t>
    </dgm:pt>
    <dgm:pt modelId="{5AEE949B-1026-4C44-86FA-D82FBEDC06E0}">
      <dgm:prSet phldrT="[Text]"/>
      <dgm:spPr>
        <a:blipFill rotWithShape="0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pPr algn="ctr"/>
          <a:r>
            <a:rPr lang="en-US" dirty="0"/>
            <a:t>BRAM</a:t>
          </a:r>
        </a:p>
      </dgm:t>
    </dgm:pt>
    <dgm:pt modelId="{B8E45F83-8F24-4780-B004-2A1BCCCD2B6E}" type="parTrans" cxnId="{34AD94C5-C996-4735-9107-998319ACD216}">
      <dgm:prSet/>
      <dgm:spPr/>
      <dgm:t>
        <a:bodyPr/>
        <a:lstStyle/>
        <a:p>
          <a:endParaRPr lang="en-US"/>
        </a:p>
      </dgm:t>
    </dgm:pt>
    <dgm:pt modelId="{EB4CAFF8-E435-4D17-ABF9-07B5545067A2}" type="sibTrans" cxnId="{34AD94C5-C996-4735-9107-998319ACD216}">
      <dgm:prSet/>
      <dgm:spPr/>
      <dgm:t>
        <a:bodyPr/>
        <a:lstStyle/>
        <a:p>
          <a:endParaRPr lang="en-US"/>
        </a:p>
      </dgm:t>
    </dgm:pt>
    <dgm:pt modelId="{E32553DC-D10F-4F0D-8EBD-886CE8C6C430}">
      <dgm:prSet phldrT="[Text]"/>
      <dgm:spPr/>
      <dgm:t>
        <a:bodyPr/>
        <a:lstStyle/>
        <a:p>
          <a:pPr algn="l"/>
          <a:r>
            <a:rPr lang="en-US" dirty="0"/>
            <a:t>VGA </a:t>
          </a:r>
        </a:p>
        <a:p>
          <a:pPr algn="l"/>
          <a:r>
            <a:rPr lang="en-US" dirty="0"/>
            <a:t>controller</a:t>
          </a:r>
        </a:p>
      </dgm:t>
    </dgm:pt>
    <dgm:pt modelId="{97613941-74DD-48EA-BA5B-B3F89B4CFED0}" type="parTrans" cxnId="{D39E3B78-4953-4C92-BA4D-410CE94BBBEA}">
      <dgm:prSet/>
      <dgm:spPr/>
      <dgm:t>
        <a:bodyPr/>
        <a:lstStyle/>
        <a:p>
          <a:endParaRPr lang="en-US"/>
        </a:p>
      </dgm:t>
    </dgm:pt>
    <dgm:pt modelId="{8B7F666E-2CCB-4C82-9B99-5F6EE8DEFEAF}" type="sibTrans" cxnId="{D39E3B78-4953-4C92-BA4D-410CE94BBBEA}">
      <dgm:prSet/>
      <dgm:spPr/>
      <dgm:t>
        <a:bodyPr/>
        <a:lstStyle/>
        <a:p>
          <a:endParaRPr lang="en-US"/>
        </a:p>
      </dgm:t>
    </dgm:pt>
    <dgm:pt modelId="{31700358-B05E-4A50-8A7E-6B7C7821CB35}">
      <dgm:prSet phldrT="[Text]"/>
      <dgm:spPr/>
      <dgm:t>
        <a:bodyPr/>
        <a:lstStyle/>
        <a:p>
          <a:pPr algn="r"/>
          <a:r>
            <a:rPr lang="en-US" dirty="0"/>
            <a:t>Button </a:t>
          </a:r>
        </a:p>
        <a:p>
          <a:pPr algn="r"/>
          <a:r>
            <a:rPr lang="en-US" dirty="0"/>
            <a:t>controller</a:t>
          </a:r>
        </a:p>
      </dgm:t>
    </dgm:pt>
    <dgm:pt modelId="{0698819F-D097-4450-9DC1-D6804F6E4383}" type="parTrans" cxnId="{3B922AFD-6847-48CE-9AA6-86208A4916B8}">
      <dgm:prSet/>
      <dgm:spPr/>
      <dgm:t>
        <a:bodyPr/>
        <a:lstStyle/>
        <a:p>
          <a:endParaRPr lang="en-US"/>
        </a:p>
      </dgm:t>
    </dgm:pt>
    <dgm:pt modelId="{8B535A4C-5997-4F6D-B386-1FDE4BC19D6B}" type="sibTrans" cxnId="{3B922AFD-6847-48CE-9AA6-86208A4916B8}">
      <dgm:prSet/>
      <dgm:spPr/>
      <dgm:t>
        <a:bodyPr/>
        <a:lstStyle/>
        <a:p>
          <a:endParaRPr lang="en-US"/>
        </a:p>
      </dgm:t>
    </dgm:pt>
    <dgm:pt modelId="{6C806BE3-8E79-4D28-9BA6-BAAEC28B36B7}" type="pres">
      <dgm:prSet presAssocID="{8597D4F5-C29F-4237-AAEB-EEE256D949C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F02C8CA6-99E2-4CC3-B6D8-1AADA2F71C5C}" type="pres">
      <dgm:prSet presAssocID="{F8F2A0C1-F45F-4D0C-A7DE-05287C9EBEA5}" presName="singleCycle" presStyleCnt="0"/>
      <dgm:spPr/>
    </dgm:pt>
    <dgm:pt modelId="{AB42E183-9A54-408D-84D7-E7D9C745F55A}" type="pres">
      <dgm:prSet presAssocID="{F8F2A0C1-F45F-4D0C-A7DE-05287C9EBEA5}" presName="singleCenter" presStyleLbl="node1" presStyleIdx="0" presStyleCnt="4">
        <dgm:presLayoutVars>
          <dgm:chMax val="7"/>
          <dgm:chPref val="7"/>
        </dgm:presLayoutVars>
      </dgm:prSet>
      <dgm:spPr/>
    </dgm:pt>
    <dgm:pt modelId="{FDFB5EBF-ABA5-47AF-BC58-394485F8D0CF}" type="pres">
      <dgm:prSet presAssocID="{B8E45F83-8F24-4780-B004-2A1BCCCD2B6E}" presName="Name56" presStyleLbl="parChTrans1D2" presStyleIdx="0" presStyleCnt="3"/>
      <dgm:spPr/>
    </dgm:pt>
    <dgm:pt modelId="{32546C7D-B7CE-4C45-B4A9-50F727862F5D}" type="pres">
      <dgm:prSet presAssocID="{5AEE949B-1026-4C44-86FA-D82FBEDC06E0}" presName="text0" presStyleLbl="node1" presStyleIdx="1" presStyleCnt="4" custScaleX="294059" custScaleY="171491" custRadScaleRad="85863" custRadScaleInc="-1081">
        <dgm:presLayoutVars>
          <dgm:bulletEnabled val="1"/>
        </dgm:presLayoutVars>
      </dgm:prSet>
      <dgm:spPr/>
    </dgm:pt>
    <dgm:pt modelId="{9D6EF2F0-9C75-4B09-B1ED-E7BE9CEF4F61}" type="pres">
      <dgm:prSet presAssocID="{97613941-74DD-48EA-BA5B-B3F89B4CFED0}" presName="Name56" presStyleLbl="parChTrans1D2" presStyleIdx="1" presStyleCnt="3"/>
      <dgm:spPr/>
    </dgm:pt>
    <dgm:pt modelId="{203329DC-6254-4C23-869C-32A757276125}" type="pres">
      <dgm:prSet presAssocID="{E32553DC-D10F-4F0D-8EBD-886CE8C6C430}" presName="text0" presStyleLbl="node1" presStyleIdx="2" presStyleCnt="4" custScaleX="283411" custScaleY="164461" custRadScaleRad="139405" custRadScaleInc="-18022">
        <dgm:presLayoutVars>
          <dgm:bulletEnabled val="1"/>
        </dgm:presLayoutVars>
      </dgm:prSet>
      <dgm:spPr/>
    </dgm:pt>
    <dgm:pt modelId="{BC7AD6E6-0484-4847-A41A-CEEF2F1D9618}" type="pres">
      <dgm:prSet presAssocID="{0698819F-D097-4450-9DC1-D6804F6E4383}" presName="Name56" presStyleLbl="parChTrans1D2" presStyleIdx="2" presStyleCnt="3"/>
      <dgm:spPr/>
    </dgm:pt>
    <dgm:pt modelId="{22E05B84-6C17-424C-AD8B-FF2B7D790770}" type="pres">
      <dgm:prSet presAssocID="{31700358-B05E-4A50-8A7E-6B7C7821CB35}" presName="text0" presStyleLbl="node1" presStyleIdx="3" presStyleCnt="4" custScaleX="287682" custScaleY="148171" custRadScaleRad="154782" custRadScaleInc="20551">
        <dgm:presLayoutVars>
          <dgm:bulletEnabled val="1"/>
        </dgm:presLayoutVars>
      </dgm:prSet>
      <dgm:spPr/>
    </dgm:pt>
  </dgm:ptLst>
  <dgm:cxnLst>
    <dgm:cxn modelId="{1F663D1C-49D1-43BC-B4C7-9ED490C9BFB2}" type="presOf" srcId="{31700358-B05E-4A50-8A7E-6B7C7821CB35}" destId="{22E05B84-6C17-424C-AD8B-FF2B7D790770}" srcOrd="0" destOrd="0" presId="urn:microsoft.com/office/officeart/2008/layout/RadialCluster"/>
    <dgm:cxn modelId="{E950DC5D-9BC5-44F5-AD6D-59F63BD6266D}" srcId="{8597D4F5-C29F-4237-AAEB-EEE256D949C2}" destId="{F8F2A0C1-F45F-4D0C-A7DE-05287C9EBEA5}" srcOrd="0" destOrd="0" parTransId="{419AAA85-2C6B-43A2-BC25-B7891D92F44E}" sibTransId="{FD13559F-2A4A-4BC6-A631-DD2158A4F023}"/>
    <dgm:cxn modelId="{AE834C5E-A10F-4758-A3D1-F773971A0486}" type="presOf" srcId="{0698819F-D097-4450-9DC1-D6804F6E4383}" destId="{BC7AD6E6-0484-4847-A41A-CEEF2F1D9618}" srcOrd="0" destOrd="0" presId="urn:microsoft.com/office/officeart/2008/layout/RadialCluster"/>
    <dgm:cxn modelId="{45DB6D6D-A785-410E-997A-7321960C5655}" type="presOf" srcId="{F8F2A0C1-F45F-4D0C-A7DE-05287C9EBEA5}" destId="{AB42E183-9A54-408D-84D7-E7D9C745F55A}" srcOrd="0" destOrd="0" presId="urn:microsoft.com/office/officeart/2008/layout/RadialCluster"/>
    <dgm:cxn modelId="{DC11F855-50CB-490C-9A8D-05D50DFDA9A4}" type="presOf" srcId="{5AEE949B-1026-4C44-86FA-D82FBEDC06E0}" destId="{32546C7D-B7CE-4C45-B4A9-50F727862F5D}" srcOrd="0" destOrd="0" presId="urn:microsoft.com/office/officeart/2008/layout/RadialCluster"/>
    <dgm:cxn modelId="{D39E3B78-4953-4C92-BA4D-410CE94BBBEA}" srcId="{F8F2A0C1-F45F-4D0C-A7DE-05287C9EBEA5}" destId="{E32553DC-D10F-4F0D-8EBD-886CE8C6C430}" srcOrd="1" destOrd="0" parTransId="{97613941-74DD-48EA-BA5B-B3F89B4CFED0}" sibTransId="{8B7F666E-2CCB-4C82-9B99-5F6EE8DEFEAF}"/>
    <dgm:cxn modelId="{1518A6A6-D015-4187-87A9-F621631A5900}" type="presOf" srcId="{8597D4F5-C29F-4237-AAEB-EEE256D949C2}" destId="{6C806BE3-8E79-4D28-9BA6-BAAEC28B36B7}" srcOrd="0" destOrd="0" presId="urn:microsoft.com/office/officeart/2008/layout/RadialCluster"/>
    <dgm:cxn modelId="{A4C83AAE-6527-4DAF-BAC5-84A5D6739B71}" type="presOf" srcId="{E32553DC-D10F-4F0D-8EBD-886CE8C6C430}" destId="{203329DC-6254-4C23-869C-32A757276125}" srcOrd="0" destOrd="0" presId="urn:microsoft.com/office/officeart/2008/layout/RadialCluster"/>
    <dgm:cxn modelId="{34AD94C5-C996-4735-9107-998319ACD216}" srcId="{F8F2A0C1-F45F-4D0C-A7DE-05287C9EBEA5}" destId="{5AEE949B-1026-4C44-86FA-D82FBEDC06E0}" srcOrd="0" destOrd="0" parTransId="{B8E45F83-8F24-4780-B004-2A1BCCCD2B6E}" sibTransId="{EB4CAFF8-E435-4D17-ABF9-07B5545067A2}"/>
    <dgm:cxn modelId="{0DD2AEC7-B48A-48CB-BC86-61FBE88292E0}" type="presOf" srcId="{97613941-74DD-48EA-BA5B-B3F89B4CFED0}" destId="{9D6EF2F0-9C75-4B09-B1ED-E7BE9CEF4F61}" srcOrd="0" destOrd="0" presId="urn:microsoft.com/office/officeart/2008/layout/RadialCluster"/>
    <dgm:cxn modelId="{031E05EE-33F7-4C15-AC69-0C09626889A0}" type="presOf" srcId="{B8E45F83-8F24-4780-B004-2A1BCCCD2B6E}" destId="{FDFB5EBF-ABA5-47AF-BC58-394485F8D0CF}" srcOrd="0" destOrd="0" presId="urn:microsoft.com/office/officeart/2008/layout/RadialCluster"/>
    <dgm:cxn modelId="{3B922AFD-6847-48CE-9AA6-86208A4916B8}" srcId="{F8F2A0C1-F45F-4D0C-A7DE-05287C9EBEA5}" destId="{31700358-B05E-4A50-8A7E-6B7C7821CB35}" srcOrd="2" destOrd="0" parTransId="{0698819F-D097-4450-9DC1-D6804F6E4383}" sibTransId="{8B535A4C-5997-4F6D-B386-1FDE4BC19D6B}"/>
    <dgm:cxn modelId="{6FE44C7A-1244-4CF6-9C1D-4A31CADC7F4F}" type="presParOf" srcId="{6C806BE3-8E79-4D28-9BA6-BAAEC28B36B7}" destId="{F02C8CA6-99E2-4CC3-B6D8-1AADA2F71C5C}" srcOrd="0" destOrd="0" presId="urn:microsoft.com/office/officeart/2008/layout/RadialCluster"/>
    <dgm:cxn modelId="{2B2C647D-39FD-4558-BD0C-DB0BD86AB9C1}" type="presParOf" srcId="{F02C8CA6-99E2-4CC3-B6D8-1AADA2F71C5C}" destId="{AB42E183-9A54-408D-84D7-E7D9C745F55A}" srcOrd="0" destOrd="0" presId="urn:microsoft.com/office/officeart/2008/layout/RadialCluster"/>
    <dgm:cxn modelId="{5A1B50A6-B247-4199-B860-9767B1AD97FB}" type="presParOf" srcId="{F02C8CA6-99E2-4CC3-B6D8-1AADA2F71C5C}" destId="{FDFB5EBF-ABA5-47AF-BC58-394485F8D0CF}" srcOrd="1" destOrd="0" presId="urn:microsoft.com/office/officeart/2008/layout/RadialCluster"/>
    <dgm:cxn modelId="{03EEDEB4-AFA1-4430-8BC8-3A4FEA976B4A}" type="presParOf" srcId="{F02C8CA6-99E2-4CC3-B6D8-1AADA2F71C5C}" destId="{32546C7D-B7CE-4C45-B4A9-50F727862F5D}" srcOrd="2" destOrd="0" presId="urn:microsoft.com/office/officeart/2008/layout/RadialCluster"/>
    <dgm:cxn modelId="{92B6025B-4D0E-4E02-BD8B-14B1928ABD69}" type="presParOf" srcId="{F02C8CA6-99E2-4CC3-B6D8-1AADA2F71C5C}" destId="{9D6EF2F0-9C75-4B09-B1ED-E7BE9CEF4F61}" srcOrd="3" destOrd="0" presId="urn:microsoft.com/office/officeart/2008/layout/RadialCluster"/>
    <dgm:cxn modelId="{62E47F6E-76CB-43BB-9593-FA318075A4B9}" type="presParOf" srcId="{F02C8CA6-99E2-4CC3-B6D8-1AADA2F71C5C}" destId="{203329DC-6254-4C23-869C-32A757276125}" srcOrd="4" destOrd="0" presId="urn:microsoft.com/office/officeart/2008/layout/RadialCluster"/>
    <dgm:cxn modelId="{CC4E4F11-DD68-4332-8FC2-483157ED7C7C}" type="presParOf" srcId="{F02C8CA6-99E2-4CC3-B6D8-1AADA2F71C5C}" destId="{BC7AD6E6-0484-4847-A41A-CEEF2F1D9618}" srcOrd="5" destOrd="0" presId="urn:microsoft.com/office/officeart/2008/layout/RadialCluster"/>
    <dgm:cxn modelId="{0188A6A5-833D-4685-AD0C-D752BDBD7BA2}" type="presParOf" srcId="{F02C8CA6-99E2-4CC3-B6D8-1AADA2F71C5C}" destId="{22E05B84-6C17-424C-AD8B-FF2B7D790770}" srcOrd="6" destOrd="0" presId="urn:microsoft.com/office/officeart/2008/layout/RadialCluster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2E183-9A54-408D-84D7-E7D9C745F55A}">
      <dsp:nvSpPr>
        <dsp:cNvPr id="0" name=""/>
        <dsp:cNvSpPr/>
      </dsp:nvSpPr>
      <dsp:spPr>
        <a:xfrm>
          <a:off x="4793048" y="3028574"/>
          <a:ext cx="1938217" cy="193821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Microblaze</a:t>
          </a:r>
          <a:r>
            <a:rPr lang="en-US" sz="2700" kern="1200" dirty="0"/>
            <a:t> CPU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via AXI BUS</a:t>
          </a:r>
        </a:p>
      </dsp:txBody>
      <dsp:txXfrm>
        <a:off x="4887664" y="3123190"/>
        <a:ext cx="1748985" cy="1748985"/>
      </dsp:txXfrm>
    </dsp:sp>
    <dsp:sp modelId="{FDFB5EBF-ABA5-47AF-BC58-394485F8D0CF}">
      <dsp:nvSpPr>
        <dsp:cNvPr id="0" name=""/>
        <dsp:cNvSpPr/>
      </dsp:nvSpPr>
      <dsp:spPr>
        <a:xfrm rot="16161084">
          <a:off x="5511374" y="2791462"/>
          <a:ext cx="47425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4253" y="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546C7D-B7CE-4C45-B4A9-50F727862F5D}">
      <dsp:nvSpPr>
        <dsp:cNvPr id="0" name=""/>
        <dsp:cNvSpPr/>
      </dsp:nvSpPr>
      <dsp:spPr>
        <a:xfrm>
          <a:off x="3823878" y="327359"/>
          <a:ext cx="3818667" cy="2226991"/>
        </a:xfrm>
        <a:prstGeom prst="roundRect">
          <a:avLst/>
        </a:prstGeom>
        <a:blipFill rotWithShape="0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BRAM</a:t>
          </a:r>
        </a:p>
      </dsp:txBody>
      <dsp:txXfrm>
        <a:off x="3932591" y="436072"/>
        <a:ext cx="3601241" cy="2009565"/>
      </dsp:txXfrm>
    </dsp:sp>
    <dsp:sp modelId="{9D6EF2F0-9C75-4B09-B1ED-E7BE9CEF4F61}">
      <dsp:nvSpPr>
        <dsp:cNvPr id="0" name=""/>
        <dsp:cNvSpPr/>
      </dsp:nvSpPr>
      <dsp:spPr>
        <a:xfrm rot="1158500">
          <a:off x="6698935" y="4527274"/>
          <a:ext cx="11495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49585" y="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3329DC-6254-4C23-869C-32A757276125}">
      <dsp:nvSpPr>
        <dsp:cNvPr id="0" name=""/>
        <dsp:cNvSpPr/>
      </dsp:nvSpPr>
      <dsp:spPr>
        <a:xfrm>
          <a:off x="7816190" y="4294209"/>
          <a:ext cx="3680391" cy="21356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VGA </a:t>
          </a:r>
        </a:p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controller</a:t>
          </a:r>
        </a:p>
      </dsp:txBody>
      <dsp:txXfrm>
        <a:off x="7920446" y="4398465"/>
        <a:ext cx="3471879" cy="1927187"/>
      </dsp:txXfrm>
    </dsp:sp>
    <dsp:sp modelId="{BC7AD6E6-0484-4847-A41A-CEEF2F1D9618}">
      <dsp:nvSpPr>
        <dsp:cNvPr id="0" name=""/>
        <dsp:cNvSpPr/>
      </dsp:nvSpPr>
      <dsp:spPr>
        <a:xfrm rot="9614303">
          <a:off x="3702776" y="4535757"/>
          <a:ext cx="11233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23350" y="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05B84-6C17-424C-AD8B-FF2B7D790770}">
      <dsp:nvSpPr>
        <dsp:cNvPr id="0" name=""/>
        <dsp:cNvSpPr/>
      </dsp:nvSpPr>
      <dsp:spPr>
        <a:xfrm>
          <a:off x="0" y="4434667"/>
          <a:ext cx="3735854" cy="192415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Button </a:t>
          </a:r>
        </a:p>
        <a:p>
          <a:pPr marL="0" lvl="0" indent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controller</a:t>
          </a:r>
        </a:p>
      </dsp:txBody>
      <dsp:txXfrm>
        <a:off x="93930" y="4528597"/>
        <a:ext cx="3547994" cy="1736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55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13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89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73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3984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85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3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0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920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76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71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07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D1DAA2-04D3-4BA9-8F59-9132619496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149" b="24887"/>
          <a:stretch/>
        </p:blipFill>
        <p:spPr>
          <a:xfrm>
            <a:off x="20" y="10"/>
            <a:ext cx="12191980" cy="34265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A459DB-FDC8-4AC5-B23C-265ADE96C7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598498"/>
            <a:ext cx="8991600" cy="1645759"/>
          </a:xfrm>
        </p:spPr>
        <p:txBody>
          <a:bodyPr>
            <a:normAutofit/>
          </a:bodyPr>
          <a:lstStyle/>
          <a:p>
            <a:r>
              <a:rPr lang="en-US" dirty="0"/>
              <a:t>Snake</a:t>
            </a:r>
            <a:br>
              <a:rPr lang="en-US" dirty="0"/>
            </a:br>
            <a:r>
              <a:rPr lang="en-US" dirty="0"/>
              <a:t>videogame project proposal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F48BFC-B65D-43CF-B636-07CD19B66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549700"/>
            <a:ext cx="6801612" cy="1239894"/>
          </a:xfrm>
        </p:spPr>
        <p:txBody>
          <a:bodyPr>
            <a:normAutofit/>
          </a:bodyPr>
          <a:lstStyle/>
          <a:p>
            <a:r>
              <a:rPr lang="en-US" err="1"/>
              <a:t>Gani</a:t>
            </a:r>
            <a:r>
              <a:rPr lang="en-US"/>
              <a:t> </a:t>
            </a:r>
            <a:r>
              <a:rPr lang="en-US" err="1"/>
              <a:t>Kumisbek</a:t>
            </a:r>
            <a:r>
              <a:rPr lang="en-US"/>
              <a:t> </a:t>
            </a:r>
          </a:p>
          <a:p>
            <a:r>
              <a:rPr lang="en-US"/>
              <a:t>soc15gku</a:t>
            </a:r>
          </a:p>
        </p:txBody>
      </p:sp>
    </p:spTree>
    <p:extLst>
      <p:ext uri="{BB962C8B-B14F-4D97-AF65-F5344CB8AC3E}">
        <p14:creationId xmlns:p14="http://schemas.microsoft.com/office/powerpoint/2010/main" val="51402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2" descr="Image result for snake gam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7" r="-1" b="3022"/>
          <a:stretch/>
        </p:blipFill>
        <p:spPr>
          <a:xfrm>
            <a:off x="4654296" y="10"/>
            <a:ext cx="7537704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9048A2-3DB4-4D81-BE60-A5F18D6E2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97" y="1690093"/>
            <a:ext cx="4163627" cy="3477814"/>
          </a:xfrm>
        </p:spPr>
        <p:txBody>
          <a:bodyPr vert="horz" lIns="182880" tIns="182880" rIns="182880" bIns="182880" rtlCol="0">
            <a:noAutofit/>
          </a:bodyPr>
          <a:lstStyle/>
          <a:p>
            <a:r>
              <a:rPr lang="en-US" sz="3200" dirty="0"/>
              <a:t>Basic demonstration</a:t>
            </a:r>
            <a:br>
              <a:rPr lang="en-US" sz="3200" dirty="0"/>
            </a:br>
            <a:r>
              <a:rPr lang="en-US" sz="3200" dirty="0"/>
              <a:t>of the idea</a:t>
            </a:r>
          </a:p>
        </p:txBody>
      </p:sp>
    </p:spTree>
    <p:extLst>
      <p:ext uri="{BB962C8B-B14F-4D97-AF65-F5344CB8AC3E}">
        <p14:creationId xmlns:p14="http://schemas.microsoft.com/office/powerpoint/2010/main" val="271414247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8FE515DB-AEED-454B-AAD9-A0B46888D5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0917305"/>
              </p:ext>
            </p:extLst>
          </p:nvPr>
        </p:nvGraphicFramePr>
        <p:xfrm>
          <a:off x="347709" y="198637"/>
          <a:ext cx="11496582" cy="646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80" name="Picture 8" descr="Related image">
            <a:extLst>
              <a:ext uri="{FF2B5EF4-FFF2-40B4-BE49-F238E27FC236}">
                <a16:creationId xmlns:a16="http://schemas.microsoft.com/office/drawing/2014/main" id="{77F30045-D7AB-4B39-91AF-D4E820190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917" y="5118841"/>
            <a:ext cx="1767475" cy="88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E6332059-E961-4298-906B-0BDB3F45E0AB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8165" y="4745772"/>
            <a:ext cx="1303901" cy="162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0163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effectLst/>
        </p:spPr>
      </p:sp>
      <p:sp>
        <p:nvSpPr>
          <p:cNvPr id="29" name="Rectangle 1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67181E69-9262-453E-9D36-11DDCBC2273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/>
          <a:stretch/>
        </p:blipFill>
        <p:spPr>
          <a:xfrm>
            <a:off x="637674" y="878145"/>
            <a:ext cx="4818245" cy="481824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DCBD12-3E12-4BE6-834D-D957EB923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273" y="878145"/>
            <a:ext cx="4797453" cy="1126462"/>
          </a:xfrm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Specifications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463C2A7-1837-4B66-9589-8F40695F84D1}"/>
              </a:ext>
            </a:extLst>
          </p:cNvPr>
          <p:cNvSpPr/>
          <p:nvPr/>
        </p:nvSpPr>
        <p:spPr>
          <a:xfrm>
            <a:off x="6343095" y="2580262"/>
            <a:ext cx="5601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Screen Resolution: 640 x 480</a:t>
            </a:r>
          </a:p>
          <a:p>
            <a:r>
              <a:rPr lang="en-US" sz="3600" dirty="0">
                <a:solidFill>
                  <a:schemeClr val="bg1"/>
                </a:solidFill>
              </a:rPr>
              <a:t>Refresh Rate: 60 Hz</a:t>
            </a:r>
          </a:p>
          <a:p>
            <a:r>
              <a:rPr lang="en-US" sz="3600" dirty="0">
                <a:solidFill>
                  <a:schemeClr val="bg1"/>
                </a:solidFill>
              </a:rPr>
              <a:t>I/O: 4 Push Buttons</a:t>
            </a:r>
          </a:p>
          <a:p>
            <a:r>
              <a:rPr lang="en-US" sz="3600" dirty="0">
                <a:solidFill>
                  <a:schemeClr val="bg1"/>
                </a:solidFill>
              </a:rPr>
              <a:t>RAM to store sprites and pictures</a:t>
            </a:r>
          </a:p>
        </p:txBody>
      </p:sp>
    </p:spTree>
    <p:extLst>
      <p:ext uri="{BB962C8B-B14F-4D97-AF65-F5344CB8AC3E}">
        <p14:creationId xmlns:p14="http://schemas.microsoft.com/office/powerpoint/2010/main" val="159235396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CFAD0-E7C4-468F-847E-A2D8D13ED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table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74310B-78F7-4924-8082-B040CDDB0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1082" y="2353959"/>
            <a:ext cx="9895761" cy="442858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i="1" dirty="0"/>
              <a:t>WEEK 1</a:t>
            </a:r>
            <a:r>
              <a:rPr lang="en-US" sz="3200" dirty="0"/>
              <a:t> – Project Planning</a:t>
            </a: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i="1" dirty="0"/>
              <a:t>WEEK 3</a:t>
            </a:r>
            <a:r>
              <a:rPr lang="en-US" sz="3200" dirty="0"/>
              <a:t> – VGA Controller Implementation</a:t>
            </a: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i="1" dirty="0"/>
              <a:t>WEEK 5</a:t>
            </a:r>
            <a:r>
              <a:rPr lang="en-US" sz="3200" dirty="0"/>
              <a:t> – Software Implementation of the Game Design</a:t>
            </a: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i="1" dirty="0"/>
              <a:t>WEEK 7</a:t>
            </a:r>
            <a:r>
              <a:rPr lang="en-US" sz="3200" dirty="0"/>
              <a:t> – Debugging</a:t>
            </a: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i="1" dirty="0"/>
              <a:t>WEEK 8</a:t>
            </a:r>
            <a:r>
              <a:rPr lang="en-US" sz="3200" dirty="0"/>
              <a:t> - Report</a:t>
            </a:r>
          </a:p>
        </p:txBody>
      </p:sp>
    </p:spTree>
    <p:extLst>
      <p:ext uri="{BB962C8B-B14F-4D97-AF65-F5344CB8AC3E}">
        <p14:creationId xmlns:p14="http://schemas.microsoft.com/office/powerpoint/2010/main" val="335349344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effectLst/>
        </p:spPr>
      </p:sp>
      <p:pic>
        <p:nvPicPr>
          <p:cNvPr id="4" name="Picture 3" descr="A picture containing toy, LEGO&#10;&#10;Description generated with very high confidence">
            <a:extLst>
              <a:ext uri="{FF2B5EF4-FFF2-40B4-BE49-F238E27FC236}">
                <a16:creationId xmlns:a16="http://schemas.microsoft.com/office/drawing/2014/main" id="{31F2F03D-ECD9-4AD4-AD43-168DE3C840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04" r="-3" b="8211"/>
          <a:stretch/>
        </p:blipFill>
        <p:spPr>
          <a:xfrm>
            <a:off x="4654296" y="10"/>
            <a:ext cx="7537703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1F9DD4-95B8-4A07-AB50-D2A1F910E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4592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800"/>
              <a:t>GAME OVER</a:t>
            </a:r>
          </a:p>
        </p:txBody>
      </p:sp>
    </p:spTree>
    <p:extLst>
      <p:ext uri="{BB962C8B-B14F-4D97-AF65-F5344CB8AC3E}">
        <p14:creationId xmlns:p14="http://schemas.microsoft.com/office/powerpoint/2010/main" val="70174825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137</TotalTime>
  <Words>73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Wingdings</vt:lpstr>
      <vt:lpstr>Parcel</vt:lpstr>
      <vt:lpstr>Snake videogame project proposal</vt:lpstr>
      <vt:lpstr>Basic demonstration of the idea</vt:lpstr>
      <vt:lpstr>PowerPoint Presentation</vt:lpstr>
      <vt:lpstr>Specifications</vt:lpstr>
      <vt:lpstr>Time table</vt:lpstr>
      <vt:lpstr>GAME OVER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Snake</dc:title>
  <dc:creator>Gani Kumisbek</dc:creator>
  <cp:lastModifiedBy>Gani Kumisbek</cp:lastModifiedBy>
  <cp:revision>21</cp:revision>
  <dcterms:created xsi:type="dcterms:W3CDTF">2017-09-04T19:15:40Z</dcterms:created>
  <dcterms:modified xsi:type="dcterms:W3CDTF">2017-09-05T13:59:14Z</dcterms:modified>
</cp:coreProperties>
</file>