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88" r:id="rId14"/>
    <p:sldId id="287" r:id="rId15"/>
    <p:sldId id="289" r:id="rId16"/>
    <p:sldId id="290" r:id="rId17"/>
    <p:sldId id="286" r:id="rId18"/>
    <p:sldId id="279" r:id="rId19"/>
    <p:sldId id="276" r:id="rId20"/>
    <p:sldId id="292" r:id="rId21"/>
    <p:sldId id="280" r:id="rId22"/>
    <p:sldId id="291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2EDB4-6576-7446-AE55-49B8E571C8E0}" type="datetimeFigureOut">
              <a:rPr kumimoji="1" lang="zh-CN" altLang="en-US" smtClean="0"/>
              <a:t>13-10-18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5C12-1DA6-114D-B3B3-8778346702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957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5C12-1DA6-114D-B3B3-87783467022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380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5C12-1DA6-114D-B3B3-87783467022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380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5C12-1DA6-114D-B3B3-87783467022B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346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13-10-18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sv-SE" altLang="zh-CN" dirty="0" smtClean="0"/>
              <a:t>Push Box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sv-SE" altLang="zh-CN" sz="2000" dirty="0" smtClean="0"/>
              <a:t>A</a:t>
            </a:r>
            <a:r>
              <a:rPr kumimoji="1" lang="en-US" altLang="zh-CN" sz="2000" dirty="0" err="1" smtClean="0"/>
              <a:t>ohan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smtClean="0">
                <a:cs typeface="Times New Roman"/>
              </a:rPr>
              <a:t>Jing,</a:t>
            </a:r>
            <a:r>
              <a:rPr lang="zh-CN" altLang="zh-CN" sz="2000" dirty="0">
                <a:effectLst/>
              </a:rPr>
              <a:t> </a:t>
            </a:r>
            <a:r>
              <a:rPr lang="en-US" altLang="zh-CN" sz="2000" dirty="0" smtClean="0">
                <a:effectLst/>
              </a:rPr>
              <a:t>soc12aji@student.lu.se</a:t>
            </a:r>
            <a:endParaRPr kumimoji="1" lang="en-US" altLang="zh-CN" sz="2000" dirty="0" smtClean="0">
              <a:cs typeface="Times New Roman"/>
            </a:endParaRPr>
          </a:p>
          <a:p>
            <a:r>
              <a:rPr kumimoji="1" lang="en-US" altLang="zh-CN" sz="2000" dirty="0" smtClean="0"/>
              <a:t>Ying </a:t>
            </a:r>
            <a:r>
              <a:rPr kumimoji="1" lang="en-US" altLang="zh-CN" sz="2000" dirty="0" err="1" smtClean="0"/>
              <a:t>Gao</a:t>
            </a:r>
            <a:r>
              <a:rPr kumimoji="1" lang="en-US" altLang="zh-CN" sz="2000" dirty="0" smtClean="0"/>
              <a:t>, soc12yga@student.lu.se</a:t>
            </a:r>
          </a:p>
          <a:p>
            <a:r>
              <a:rPr kumimoji="1" lang="en-US" altLang="zh-CN" sz="2000" dirty="0" err="1" smtClean="0"/>
              <a:t>Siyuan</a:t>
            </a:r>
            <a:r>
              <a:rPr kumimoji="1" lang="en-US" altLang="zh-CN" sz="2000" dirty="0" smtClean="0"/>
              <a:t> Fu,soc11fsi@student.lu.se</a:t>
            </a:r>
            <a:endParaRPr kumimoji="1" lang="en-US" altLang="zh-CN" sz="2000" dirty="0"/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042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Problems &amp; Solutions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SD driver</a:t>
            </a:r>
          </a:p>
          <a:p>
            <a:r>
              <a:rPr kumimoji="1" lang="en-US" altLang="zh-CN" dirty="0" smtClean="0"/>
              <a:t>AXI instead of PLB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Software architecture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1.Initialization</a:t>
            </a:r>
          </a:p>
          <a:p>
            <a:r>
              <a:rPr kumimoji="1" lang="en-US" altLang="zh-CN" dirty="0" smtClean="0"/>
              <a:t>2.GPIO interrupt register</a:t>
            </a:r>
          </a:p>
          <a:p>
            <a:r>
              <a:rPr kumimoji="1" lang="en-US" altLang="zh-CN" dirty="0" smtClean="0"/>
              <a:t>3.Judge win or fail</a:t>
            </a:r>
          </a:p>
          <a:p>
            <a:pPr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38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Initialization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1.Set  level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36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Level 1</a:t>
            </a:r>
            <a:endParaRPr kumimoji="1" lang="zh-CN" altLang="en-US" dirty="0"/>
          </a:p>
        </p:txBody>
      </p:sp>
      <p:pic>
        <p:nvPicPr>
          <p:cNvPr id="4" name="内容占位符 3" descr="照片 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 b="18475"/>
          <a:stretch>
            <a:fillRect/>
          </a:stretch>
        </p:blipFill>
        <p:spPr>
          <a:xfrm>
            <a:off x="685800" y="1438835"/>
            <a:ext cx="7770813" cy="5080497"/>
          </a:xfrm>
        </p:spPr>
      </p:pic>
    </p:spTree>
    <p:extLst>
      <p:ext uri="{BB962C8B-B14F-4D97-AF65-F5344CB8AC3E}">
        <p14:creationId xmlns:p14="http://schemas.microsoft.com/office/powerpoint/2010/main" val="131023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Level 2</a:t>
            </a:r>
            <a:endParaRPr kumimoji="1" lang="zh-CN" altLang="en-US" dirty="0"/>
          </a:p>
        </p:txBody>
      </p:sp>
      <p:pic>
        <p:nvPicPr>
          <p:cNvPr id="8" name="内容占位符 7" descr="照片 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2" t="10501" r="1962" b="16655"/>
          <a:stretch/>
        </p:blipFill>
        <p:spPr>
          <a:xfrm>
            <a:off x="685800" y="1167904"/>
            <a:ext cx="7770813" cy="5419164"/>
          </a:xfrm>
        </p:spPr>
      </p:pic>
    </p:spTree>
    <p:extLst>
      <p:ext uri="{BB962C8B-B14F-4D97-AF65-F5344CB8AC3E}">
        <p14:creationId xmlns:p14="http://schemas.microsoft.com/office/powerpoint/2010/main" val="25471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Level 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4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</a:t>
            </a:r>
            <a:r>
              <a:rPr kumimoji="1" lang="en-US" altLang="zh-CN" dirty="0" smtClean="0"/>
              <a:t>ndless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254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Initialization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en-US" altLang="zh-CN" dirty="0" smtClean="0"/>
              <a:t>.</a:t>
            </a:r>
            <a:r>
              <a:rPr lang="en-US" altLang="zh-CN" dirty="0" smtClean="0"/>
              <a:t> </a:t>
            </a:r>
            <a:r>
              <a:rPr lang="en-US" altLang="zh-CN" dirty="0"/>
              <a:t>Initialize the precise position of the player on the map</a:t>
            </a:r>
          </a:p>
          <a:p>
            <a:r>
              <a:rPr lang="en-US" altLang="zh-CN" dirty="0"/>
              <a:t>3. Initialize the surrounding of the map.</a:t>
            </a:r>
          </a:p>
          <a:p>
            <a:r>
              <a:rPr lang="en-US" altLang="zh-CN" dirty="0"/>
              <a:t>4. According to which level the player is playing, we initialize the different ground map, that is, </a:t>
            </a:r>
            <a:r>
              <a:rPr lang="en-US" altLang="zh-CN" dirty="0" err="1"/>
              <a:t>map_level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17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GPIO interrupt register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Interrupt  response function</a:t>
            </a:r>
          </a:p>
          <a:p>
            <a:r>
              <a:rPr kumimoji="1" lang="en-US" altLang="zh-CN" dirty="0" smtClean="0"/>
              <a:t>Initialize </a:t>
            </a:r>
            <a:r>
              <a:rPr kumimoji="1" lang="en-US" altLang="zh-CN" dirty="0" err="1" smtClean="0"/>
              <a:t>XIntc</a:t>
            </a:r>
            <a:endParaRPr kumimoji="1" lang="en-US" altLang="zh-CN" dirty="0" smtClean="0"/>
          </a:p>
          <a:p>
            <a:r>
              <a:rPr kumimoji="1" lang="en-US" altLang="zh-CN" dirty="0" smtClean="0"/>
              <a:t>Both push button interrupt and interrupt response function connected to </a:t>
            </a:r>
            <a:r>
              <a:rPr kumimoji="1" lang="en-US" altLang="zh-CN" dirty="0" err="1" smtClean="0"/>
              <a:t>Xintc_Connect</a:t>
            </a:r>
            <a:endParaRPr kumimoji="1" lang="en-US" altLang="zh-CN" dirty="0" smtClean="0"/>
          </a:p>
          <a:p>
            <a:r>
              <a:rPr kumimoji="1" lang="en-US" altLang="zh-CN" dirty="0" smtClean="0"/>
              <a:t>Start </a:t>
            </a:r>
            <a:r>
              <a:rPr kumimoji="1" lang="en-US" altLang="zh-CN" dirty="0" err="1"/>
              <a:t>XIntc</a:t>
            </a:r>
            <a:endParaRPr kumimoji="1" lang="en-US" altLang="zh-CN" dirty="0"/>
          </a:p>
          <a:p>
            <a:r>
              <a:rPr kumimoji="1" lang="en-US" altLang="zh-CN" dirty="0" smtClean="0"/>
              <a:t>Enable </a:t>
            </a:r>
            <a:r>
              <a:rPr kumimoji="1" lang="en-US" altLang="zh-CN" dirty="0" err="1"/>
              <a:t>XIntc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215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09" r="-1945" b="-2922"/>
          <a:stretch/>
        </p:blipFill>
        <p:spPr>
          <a:xfrm>
            <a:off x="685800" y="67236"/>
            <a:ext cx="7992952" cy="6790764"/>
          </a:xfrm>
        </p:spPr>
      </p:pic>
    </p:spTree>
    <p:extLst>
      <p:ext uri="{BB962C8B-B14F-4D97-AF65-F5344CB8AC3E}">
        <p14:creationId xmlns:p14="http://schemas.microsoft.com/office/powerpoint/2010/main" val="21708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smtClean="0"/>
              <a:t>B</a:t>
            </a:r>
            <a:r>
              <a:rPr kumimoji="1" lang="en-US" altLang="zh-CN" dirty="0" err="1" smtClean="0"/>
              <a:t>asic</a:t>
            </a:r>
            <a:r>
              <a:rPr kumimoji="1" lang="en-US" altLang="zh-CN" dirty="0" smtClean="0"/>
              <a:t> </a:t>
            </a:r>
            <a:r>
              <a:rPr kumimoji="1" lang="sv-SE" altLang="zh-CN" dirty="0" err="1" smtClean="0"/>
              <a:t>Specification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209800"/>
            <a:ext cx="2683933" cy="3657600"/>
          </a:xfrm>
        </p:spPr>
        <p:txBody>
          <a:bodyPr/>
          <a:lstStyle/>
          <a:p>
            <a:r>
              <a:rPr kumimoji="1" lang="sv-SE" altLang="zh-CN" dirty="0" smtClean="0"/>
              <a:t>Push </a:t>
            </a:r>
            <a:r>
              <a:rPr kumimoji="1" lang="sv-SE" altLang="zh-CN" dirty="0" err="1" smtClean="0"/>
              <a:t>several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boxes</a:t>
            </a:r>
            <a:r>
              <a:rPr kumimoji="1" lang="sv-SE" altLang="zh-CN" dirty="0" smtClean="0"/>
              <a:t>  </a:t>
            </a:r>
            <a:r>
              <a:rPr kumimoji="1" lang="sv-SE" altLang="zh-CN" dirty="0" err="1" smtClean="0"/>
              <a:t>into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several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specific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spots</a:t>
            </a:r>
            <a:endParaRPr kumimoji="1" lang="sv-SE" altLang="zh-CN" dirty="0" smtClean="0"/>
          </a:p>
          <a:p>
            <a:r>
              <a:rPr kumimoji="1" lang="sv-SE" altLang="zh-CN" dirty="0" err="1" smtClean="0"/>
              <a:t>First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level</a:t>
            </a:r>
            <a:r>
              <a:rPr kumimoji="1" lang="sv-SE" altLang="zh-CN" dirty="0" smtClean="0"/>
              <a:t> :  </a:t>
            </a:r>
            <a:r>
              <a:rPr kumimoji="1" lang="sv-SE" altLang="zh-CN" dirty="0" err="1" smtClean="0"/>
              <a:t>easier</a:t>
            </a:r>
            <a:r>
              <a:rPr kumimoji="1" lang="sv-SE" altLang="zh-CN" dirty="0"/>
              <a:t> </a:t>
            </a:r>
            <a:r>
              <a:rPr kumimoji="1" lang="sv-SE" altLang="zh-CN" dirty="0" err="1" smtClean="0"/>
              <a:t>ground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map</a:t>
            </a:r>
            <a:endParaRPr kumimoji="1" lang="sv-SE" altLang="zh-CN" dirty="0" smtClean="0"/>
          </a:p>
          <a:p>
            <a:endParaRPr kumimoji="1" lang="sv-SE" altLang="zh-CN" dirty="0" smtClean="0"/>
          </a:p>
          <a:p>
            <a:endParaRPr kumimoji="1" lang="sv-SE" altLang="zh-CN" dirty="0" smtClean="0"/>
          </a:p>
        </p:txBody>
      </p:sp>
      <p:pic>
        <p:nvPicPr>
          <p:cNvPr id="4" name="图片 3" descr="照片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862667"/>
            <a:ext cx="5586041" cy="47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Ground 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 Foreground map</a:t>
            </a:r>
          </a:p>
          <a:p>
            <a:r>
              <a:rPr kumimoji="1" lang="en-US" altLang="zh-CN" dirty="0" smtClean="0"/>
              <a:t>2. Background map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65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Judgment of Win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Win condition for one level</a:t>
            </a:r>
          </a:p>
          <a:p>
            <a:r>
              <a:rPr kumimoji="1" lang="en-US" altLang="zh-CN" dirty="0" smtClean="0"/>
              <a:t>Win condition for all levels</a:t>
            </a:r>
          </a:p>
          <a:p>
            <a:r>
              <a:rPr kumimoji="1" lang="en-US" altLang="zh-CN" dirty="0" smtClean="0"/>
              <a:t>Return back to level 1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1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内容占位符 7" descr="u=3184791277,3559780910&amp;fm=23&amp;gp=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89" t="-3607" r="-43180" b="-3495"/>
          <a:stretch/>
        </p:blipFill>
        <p:spPr>
          <a:xfrm>
            <a:off x="685800" y="-169333"/>
            <a:ext cx="7770813" cy="7027333"/>
          </a:xfrm>
        </p:spPr>
      </p:pic>
    </p:spTree>
    <p:extLst>
      <p:ext uri="{BB962C8B-B14F-4D97-AF65-F5344CB8AC3E}">
        <p14:creationId xmlns:p14="http://schemas.microsoft.com/office/powerpoint/2010/main" val="183141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 descr="照片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4" y="1235977"/>
            <a:ext cx="7255933" cy="54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5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and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1.Bram space is not enough</a:t>
            </a:r>
          </a:p>
          <a:p>
            <a:r>
              <a:rPr lang="en-US" altLang="zh-CN" dirty="0" smtClean="0"/>
              <a:t>2</a:t>
            </a:r>
            <a:r>
              <a:rPr lang="en-US" altLang="zh-CN" smtClean="0"/>
              <a:t>.PS</a:t>
            </a:r>
            <a:r>
              <a:rPr lang="en-US" altLang="zh-CN" smtClean="0"/>
              <a:t>/</a:t>
            </a:r>
            <a:r>
              <a:rPr lang="en-US" altLang="zh-CN" smtClean="0"/>
              <a:t>2 </a:t>
            </a:r>
            <a:r>
              <a:rPr lang="en-US" altLang="zh-CN" dirty="0" smtClean="0"/>
              <a:t>interrupt can not be registered right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51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536998"/>
            <a:ext cx="7770813" cy="1371600"/>
          </a:xfrm>
        </p:spPr>
        <p:txBody>
          <a:bodyPr/>
          <a:lstStyle/>
          <a:p>
            <a:r>
              <a:rPr kumimoji="1" lang="en-US" altLang="zh-CN" dirty="0" smtClean="0"/>
              <a:t>Thank 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5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v-SE" altLang="zh-CN" dirty="0" smtClean="0"/>
              <a:t>B</a:t>
            </a:r>
            <a:r>
              <a:rPr kumimoji="1" lang="en-US" altLang="zh-CN" dirty="0" err="1" smtClean="0"/>
              <a:t>asic</a:t>
            </a:r>
            <a:r>
              <a:rPr kumimoji="1" lang="en-US" altLang="zh-CN" dirty="0" smtClean="0"/>
              <a:t> </a:t>
            </a:r>
            <a:r>
              <a:rPr kumimoji="1" lang="sv-SE" altLang="zh-CN" dirty="0" err="1" smtClean="0"/>
              <a:t>Specification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209800"/>
            <a:ext cx="3509433" cy="3657600"/>
          </a:xfrm>
        </p:spPr>
        <p:txBody>
          <a:bodyPr/>
          <a:lstStyle/>
          <a:p>
            <a:r>
              <a:rPr kumimoji="1" lang="sv-SE" altLang="zh-CN" dirty="0" smtClean="0"/>
              <a:t>Second </a:t>
            </a:r>
            <a:r>
              <a:rPr kumimoji="1" lang="sv-SE" altLang="zh-CN" dirty="0" err="1" smtClean="0"/>
              <a:t>level</a:t>
            </a:r>
            <a:r>
              <a:rPr kumimoji="1" lang="sv-SE" altLang="zh-CN" dirty="0" smtClean="0"/>
              <a:t> : </a:t>
            </a:r>
            <a:r>
              <a:rPr kumimoji="1" lang="sv-SE" altLang="zh-CN" dirty="0" err="1" smtClean="0"/>
              <a:t>complex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gound</a:t>
            </a:r>
            <a:r>
              <a:rPr kumimoji="1" lang="sv-SE" altLang="zh-CN" dirty="0" smtClean="0"/>
              <a:t> </a:t>
            </a:r>
            <a:r>
              <a:rPr kumimoji="1" lang="sv-SE" altLang="zh-CN" dirty="0" err="1" smtClean="0"/>
              <a:t>map</a:t>
            </a:r>
            <a:endParaRPr kumimoji="1" lang="sv-SE" altLang="zh-CN" dirty="0" smtClean="0"/>
          </a:p>
          <a:p>
            <a:endParaRPr kumimoji="1" lang="sv-SE" altLang="zh-CN" dirty="0" smtClean="0"/>
          </a:p>
        </p:txBody>
      </p:sp>
      <p:pic>
        <p:nvPicPr>
          <p:cNvPr id="4" name="图片 3" descr="照片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33" y="2057400"/>
            <a:ext cx="4487332" cy="42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Hardware 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 hardware architecture</a:t>
            </a:r>
          </a:p>
          <a:p>
            <a:r>
              <a:rPr kumimoji="1" lang="en-US" altLang="zh-CN" dirty="0" smtClean="0"/>
              <a:t>The position matrix</a:t>
            </a:r>
          </a:p>
          <a:p>
            <a:r>
              <a:rPr kumimoji="1" lang="en-US" altLang="zh-CN" dirty="0" smtClean="0"/>
              <a:t>The figure matrix</a:t>
            </a:r>
          </a:p>
          <a:p>
            <a:r>
              <a:rPr kumimoji="1" lang="en-US" altLang="zh-CN" dirty="0" smtClean="0"/>
              <a:t>The communication protocol</a:t>
            </a:r>
          </a:p>
          <a:p>
            <a:r>
              <a:rPr kumimoji="1" lang="en-US" altLang="zh-CN" dirty="0" smtClean="0"/>
              <a:t>The hardware device occupancy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92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27636"/>
            <a:ext cx="7770813" cy="813298"/>
          </a:xfrm>
        </p:spPr>
        <p:txBody>
          <a:bodyPr/>
          <a:lstStyle/>
          <a:p>
            <a:r>
              <a:rPr kumimoji="1" lang="en-US" altLang="zh-CN" dirty="0"/>
              <a:t>The hardware architecture</a:t>
            </a:r>
            <a:br>
              <a:rPr kumimoji="1" lang="en-US" altLang="zh-CN" dirty="0"/>
            </a:br>
            <a:endParaRPr kumimoji="1"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303338"/>
            <a:ext cx="7770813" cy="504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03338"/>
            <a:ext cx="8456613" cy="50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51964"/>
          </a:xfrm>
        </p:spPr>
        <p:txBody>
          <a:bodyPr/>
          <a:lstStyle/>
          <a:p>
            <a:r>
              <a:rPr kumimoji="1" lang="en-US" altLang="zh-CN" dirty="0" smtClean="0"/>
              <a:t>The Position Matrix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7" t="1" r="-4540" b="-244"/>
          <a:stretch/>
        </p:blipFill>
        <p:spPr bwMode="auto">
          <a:xfrm>
            <a:off x="685800" y="1219200"/>
            <a:ext cx="7770813" cy="54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59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938310"/>
          </a:xfrm>
        </p:spPr>
        <p:txBody>
          <a:bodyPr/>
          <a:lstStyle/>
          <a:p>
            <a:r>
              <a:rPr kumimoji="1" lang="en-US" altLang="zh-CN" dirty="0" smtClean="0"/>
              <a:t>Figure Matrix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94" y="1181957"/>
            <a:ext cx="5979154" cy="55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Communication Protocol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8" b="-151699"/>
          <a:stretch/>
        </p:blipFill>
        <p:spPr>
          <a:xfrm>
            <a:off x="685800" y="1438836"/>
            <a:ext cx="7770813" cy="4428564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28496"/>
            <a:ext cx="7770813" cy="25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Hardware Occupancy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22874"/>
          <a:stretch/>
        </p:blipFill>
        <p:spPr/>
      </p:pic>
    </p:spTree>
    <p:extLst>
      <p:ext uri="{BB962C8B-B14F-4D97-AF65-F5344CB8AC3E}">
        <p14:creationId xmlns:p14="http://schemas.microsoft.com/office/powerpoint/2010/main" val="55575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对开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对开.thmx</Template>
  <TotalTime>587</TotalTime>
  <Words>233</Words>
  <Application>Microsoft Macintosh PowerPoint</Application>
  <PresentationFormat>全屏显示(4:3)</PresentationFormat>
  <Paragraphs>63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对开</vt:lpstr>
      <vt:lpstr>Push Box</vt:lpstr>
      <vt:lpstr>Basic Specification</vt:lpstr>
      <vt:lpstr>Basic Specification</vt:lpstr>
      <vt:lpstr>Hardware Implementation</vt:lpstr>
      <vt:lpstr>The hardware architecture </vt:lpstr>
      <vt:lpstr>The Position Matrix</vt:lpstr>
      <vt:lpstr>Figure Matrix</vt:lpstr>
      <vt:lpstr>Communication Protocol</vt:lpstr>
      <vt:lpstr>Hardware Occupancy</vt:lpstr>
      <vt:lpstr>Problems &amp; Solutions</vt:lpstr>
      <vt:lpstr>Software architecture</vt:lpstr>
      <vt:lpstr>Initialization</vt:lpstr>
      <vt:lpstr>Level 1</vt:lpstr>
      <vt:lpstr>Level 2</vt:lpstr>
      <vt:lpstr>Level 3</vt:lpstr>
      <vt:lpstr>Endless</vt:lpstr>
      <vt:lpstr>Initialization</vt:lpstr>
      <vt:lpstr>GPIO interrupt register</vt:lpstr>
      <vt:lpstr>PowerPoint 演示文稿</vt:lpstr>
      <vt:lpstr>Ground Map</vt:lpstr>
      <vt:lpstr>Judgment of Win</vt:lpstr>
      <vt:lpstr>PowerPoint 演示文稿</vt:lpstr>
      <vt:lpstr>Win</vt:lpstr>
      <vt:lpstr>Problem and solution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颖 高</dc:creator>
  <cp:lastModifiedBy>颖 高</cp:lastModifiedBy>
  <cp:revision>68</cp:revision>
  <cp:lastPrinted>2013-09-08T18:55:55Z</cp:lastPrinted>
  <dcterms:created xsi:type="dcterms:W3CDTF">2013-09-07T21:01:25Z</dcterms:created>
  <dcterms:modified xsi:type="dcterms:W3CDTF">2013-10-18T08:39:03Z</dcterms:modified>
</cp:coreProperties>
</file>