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83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86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5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62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03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2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780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2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0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57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F602-4A37-4133-A9BF-1CFC1FD1285E}" type="datetimeFigureOut">
              <a:rPr lang="sv-SE" smtClean="0"/>
              <a:t>2013-09-10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22F8-42DD-4A7E-B258-BC6AAD227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03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Hash</a:t>
            </a:r>
            <a:r>
              <a:rPr lang="sv-SE" dirty="0" smtClean="0"/>
              <a:t> </a:t>
            </a:r>
            <a:r>
              <a:rPr lang="sv-SE" dirty="0" err="1" smtClean="0"/>
              <a:t>decoder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By:</a:t>
            </a:r>
          </a:p>
          <a:p>
            <a:r>
              <a:rPr lang="sv-SE" dirty="0" smtClean="0"/>
              <a:t>Niklas </a:t>
            </a:r>
            <a:r>
              <a:rPr lang="sv-SE" dirty="0" err="1" smtClean="0"/>
              <a:t>Hjern</a:t>
            </a:r>
            <a:endParaRPr lang="sv-SE" dirty="0" smtClean="0"/>
          </a:p>
          <a:p>
            <a:r>
              <a:rPr lang="sv-SE" dirty="0" smtClean="0"/>
              <a:t>Erik </a:t>
            </a:r>
            <a:r>
              <a:rPr lang="sv-SE" dirty="0" err="1" smtClean="0"/>
              <a:t>Hogeman</a:t>
            </a:r>
            <a:endParaRPr lang="sv-SE" dirty="0" smtClean="0"/>
          </a:p>
          <a:p>
            <a:r>
              <a:rPr lang="sv-SE" dirty="0" smtClean="0"/>
              <a:t>Jonas Vistrand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19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Short </a:t>
            </a:r>
            <a:r>
              <a:rPr lang="sv-SE" dirty="0" err="1" smtClean="0"/>
              <a:t>description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Hardware </a:t>
            </a:r>
            <a:r>
              <a:rPr lang="sv-SE" dirty="0" err="1" smtClean="0"/>
              <a:t>accelerated</a:t>
            </a:r>
            <a:r>
              <a:rPr lang="sv-SE" dirty="0" smtClean="0"/>
              <a:t> </a:t>
            </a:r>
            <a:r>
              <a:rPr lang="sv-SE" dirty="0" err="1" smtClean="0"/>
              <a:t>hash</a:t>
            </a:r>
            <a:r>
              <a:rPr lang="sv-SE" dirty="0" smtClean="0"/>
              <a:t> </a:t>
            </a:r>
            <a:r>
              <a:rPr lang="sv-SE" dirty="0" err="1" smtClean="0"/>
              <a:t>decoder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SHA1 </a:t>
            </a:r>
            <a:r>
              <a:rPr lang="sv-SE" dirty="0" err="1" smtClean="0"/>
              <a:t>hashed</a:t>
            </a:r>
            <a:r>
              <a:rPr lang="sv-SE" dirty="0" smtClean="0"/>
              <a:t> </a:t>
            </a:r>
            <a:r>
              <a:rPr lang="sv-SE" dirty="0" err="1" smtClean="0"/>
              <a:t>password</a:t>
            </a:r>
            <a:r>
              <a:rPr lang="sv-SE" dirty="0" smtClean="0"/>
              <a:t>.</a:t>
            </a:r>
          </a:p>
          <a:p>
            <a:r>
              <a:rPr lang="sv-SE" dirty="0" smtClean="0"/>
              <a:t>Different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attacks:</a:t>
            </a:r>
          </a:p>
          <a:p>
            <a:pPr lvl="1"/>
            <a:r>
              <a:rPr lang="sv-SE" dirty="0" err="1" smtClean="0"/>
              <a:t>Brute</a:t>
            </a:r>
            <a:r>
              <a:rPr lang="sv-SE" dirty="0" smtClean="0"/>
              <a:t>-force.</a:t>
            </a:r>
          </a:p>
          <a:p>
            <a:pPr lvl="1"/>
            <a:r>
              <a:rPr lang="sv-SE" dirty="0" smtClean="0"/>
              <a:t>Dictionary attack.</a:t>
            </a:r>
          </a:p>
          <a:p>
            <a:r>
              <a:rPr lang="sv-SE" dirty="0" smtClean="0"/>
              <a:t>PS/2 keyboard as input, VGA display as output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571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system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7" y="2057942"/>
            <a:ext cx="7382906" cy="3610479"/>
          </a:xfrm>
        </p:spPr>
      </p:pic>
    </p:spTree>
    <p:extLst>
      <p:ext uri="{BB962C8B-B14F-4D97-AF65-F5344CB8AC3E}">
        <p14:creationId xmlns:p14="http://schemas.microsoft.com/office/powerpoint/2010/main" val="41417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Hash decoder</vt:lpstr>
      <vt:lpstr>Short description</vt:lpstr>
      <vt:lpstr>The system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decoder</dc:title>
  <dc:creator>Niklas Hjern</dc:creator>
  <cp:lastModifiedBy>Niklas Hjern</cp:lastModifiedBy>
  <cp:revision>1</cp:revision>
  <dcterms:created xsi:type="dcterms:W3CDTF">2013-09-10T08:26:15Z</dcterms:created>
  <dcterms:modified xsi:type="dcterms:W3CDTF">2013-09-10T08:34:40Z</dcterms:modified>
</cp:coreProperties>
</file>