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9" r:id="rId7"/>
    <p:sldId id="267" r:id="rId8"/>
    <p:sldId id="268" r:id="rId9"/>
    <p:sldId id="262" r:id="rId10"/>
    <p:sldId id="265" r:id="rId11"/>
    <p:sldId id="270" r:id="rId12"/>
    <p:sldId id="266" r:id="rId13"/>
    <p:sldId id="271" r:id="rId1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73" autoAdjust="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16DDD-9899-4552-8F6E-4A07EF285CEC}" type="datetimeFigureOut">
              <a:rPr lang="sv-SE" smtClean="0"/>
              <a:t>2013-10-17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552C-8BFE-4FAA-B1AD-A8B68205A6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5847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16DDD-9899-4552-8F6E-4A07EF285CEC}" type="datetimeFigureOut">
              <a:rPr lang="sv-SE" smtClean="0"/>
              <a:t>2013-10-17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552C-8BFE-4FAA-B1AD-A8B68205A6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3278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16DDD-9899-4552-8F6E-4A07EF285CEC}" type="datetimeFigureOut">
              <a:rPr lang="sv-SE" smtClean="0"/>
              <a:t>2013-10-17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552C-8BFE-4FAA-B1AD-A8B68205A6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3081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16DDD-9899-4552-8F6E-4A07EF285CEC}" type="datetimeFigureOut">
              <a:rPr lang="sv-SE" smtClean="0"/>
              <a:t>2013-10-17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552C-8BFE-4FAA-B1AD-A8B68205A6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375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16DDD-9899-4552-8F6E-4A07EF285CEC}" type="datetimeFigureOut">
              <a:rPr lang="sv-SE" smtClean="0"/>
              <a:t>2013-10-17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552C-8BFE-4FAA-B1AD-A8B68205A6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778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16DDD-9899-4552-8F6E-4A07EF285CEC}" type="datetimeFigureOut">
              <a:rPr lang="sv-SE" smtClean="0"/>
              <a:t>2013-10-17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552C-8BFE-4FAA-B1AD-A8B68205A6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0933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16DDD-9899-4552-8F6E-4A07EF285CEC}" type="datetimeFigureOut">
              <a:rPr lang="sv-SE" smtClean="0"/>
              <a:t>2013-10-17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552C-8BFE-4FAA-B1AD-A8B68205A6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7015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16DDD-9899-4552-8F6E-4A07EF285CEC}" type="datetimeFigureOut">
              <a:rPr lang="sv-SE" smtClean="0"/>
              <a:t>2013-10-17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552C-8BFE-4FAA-B1AD-A8B68205A6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5155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16DDD-9899-4552-8F6E-4A07EF285CEC}" type="datetimeFigureOut">
              <a:rPr lang="sv-SE" smtClean="0"/>
              <a:t>2013-10-17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552C-8BFE-4FAA-B1AD-A8B68205A6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701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16DDD-9899-4552-8F6E-4A07EF285CEC}" type="datetimeFigureOut">
              <a:rPr lang="sv-SE" smtClean="0"/>
              <a:t>2013-10-17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552C-8BFE-4FAA-B1AD-A8B68205A6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2232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16DDD-9899-4552-8F6E-4A07EF285CEC}" type="datetimeFigureOut">
              <a:rPr lang="sv-SE" smtClean="0"/>
              <a:t>2013-10-17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552C-8BFE-4FAA-B1AD-A8B68205A6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8073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"/>
            <a:lum/>
          </a:blip>
          <a:srcRect/>
          <a:stretch>
            <a:fillRect l="-1000"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16DDD-9899-4552-8F6E-4A07EF285CEC}" type="datetimeFigureOut">
              <a:rPr lang="sv-SE" smtClean="0"/>
              <a:t>2013-10-17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5552C-8BFE-4FAA-B1AD-A8B68205A6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8560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/>
          <a:lstStyle/>
          <a:p>
            <a:r>
              <a:rPr lang="sv-SE" dirty="0" smtClean="0"/>
              <a:t>Bomberman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Fredrik Ahlberg – ael09fah@student.lu.se</a:t>
            </a:r>
          </a:p>
          <a:p>
            <a:r>
              <a:rPr lang="sv-SE" sz="2800" dirty="0" smtClean="0"/>
              <a:t>Magnus Hultin – ael08mhu@student.lu.se</a:t>
            </a:r>
          </a:p>
          <a:p>
            <a:r>
              <a:rPr lang="sv-SE" sz="2800" dirty="0" smtClean="0"/>
              <a:t>Adam Johansson – rys08ajo@student.lu.se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2584939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Software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Game </a:t>
            </a:r>
            <a:r>
              <a:rPr lang="sv-SE" dirty="0" err="1" smtClean="0"/>
              <a:t>logic</a:t>
            </a:r>
            <a:r>
              <a:rPr lang="sv-SE" dirty="0" smtClean="0"/>
              <a:t> is </a:t>
            </a:r>
            <a:r>
              <a:rPr lang="sv-SE" dirty="0" err="1" smtClean="0"/>
              <a:t>updated</a:t>
            </a:r>
            <a:r>
              <a:rPr lang="sv-SE" dirty="0" smtClean="0"/>
              <a:t> </a:t>
            </a:r>
            <a:r>
              <a:rPr lang="sv-SE" dirty="0" err="1" smtClean="0"/>
              <a:t>during</a:t>
            </a:r>
            <a:r>
              <a:rPr lang="sv-SE" dirty="0" smtClean="0"/>
              <a:t> </a:t>
            </a:r>
            <a:br>
              <a:rPr lang="sv-SE" dirty="0" smtClean="0"/>
            </a:br>
            <a:r>
              <a:rPr lang="sv-SE" dirty="0" err="1" smtClean="0"/>
              <a:t>Vblank</a:t>
            </a:r>
            <a:r>
              <a:rPr lang="sv-SE" dirty="0" smtClean="0"/>
              <a:t> </a:t>
            </a:r>
            <a:r>
              <a:rPr lang="sv-SE" dirty="0" err="1" smtClean="0"/>
              <a:t>interrupts</a:t>
            </a:r>
            <a:r>
              <a:rPr lang="sv-SE" dirty="0" smtClean="0"/>
              <a:t> @ 60Hz (~1.5 </a:t>
            </a:r>
            <a:r>
              <a:rPr lang="sv-SE" dirty="0" err="1" smtClean="0"/>
              <a:t>ms</a:t>
            </a:r>
            <a:r>
              <a:rPr lang="sv-SE" dirty="0" smtClean="0"/>
              <a:t> </a:t>
            </a:r>
            <a:r>
              <a:rPr lang="sv-SE" dirty="0" err="1" smtClean="0"/>
              <a:t>window</a:t>
            </a:r>
            <a:r>
              <a:rPr lang="sv-SE" dirty="0" smtClean="0"/>
              <a:t>)</a:t>
            </a:r>
          </a:p>
          <a:p>
            <a:r>
              <a:rPr lang="sv-SE" dirty="0" smtClean="0"/>
              <a:t>Music is mixed and buffered </a:t>
            </a:r>
            <a:r>
              <a:rPr lang="sv-SE" dirty="0" err="1" smtClean="0"/>
              <a:t>inbetween</a:t>
            </a:r>
            <a:r>
              <a:rPr lang="sv-SE" dirty="0" smtClean="0"/>
              <a:t> </a:t>
            </a:r>
            <a:r>
              <a:rPr lang="sv-SE" dirty="0" err="1" smtClean="0"/>
              <a:t>interrupts</a:t>
            </a:r>
            <a:endParaRPr lang="sv-SE" dirty="0" smtClean="0"/>
          </a:p>
          <a:p>
            <a:r>
              <a:rPr lang="sv-SE" dirty="0" smtClean="0"/>
              <a:t>Pseudo-</a:t>
            </a:r>
            <a:r>
              <a:rPr lang="sv-SE" dirty="0" err="1" smtClean="0"/>
              <a:t>random</a:t>
            </a:r>
            <a:r>
              <a:rPr lang="sv-SE" dirty="0" smtClean="0"/>
              <a:t> generator is </a:t>
            </a:r>
            <a:r>
              <a:rPr lang="sv-SE" dirty="0" err="1" smtClean="0"/>
              <a:t>seeded</a:t>
            </a:r>
            <a:r>
              <a:rPr lang="sv-SE" dirty="0" smtClean="0"/>
              <a:t> by </a:t>
            </a:r>
            <a:r>
              <a:rPr lang="sv-SE" dirty="0" err="1" smtClean="0"/>
              <a:t>gamepad</a:t>
            </a:r>
            <a:r>
              <a:rPr lang="sv-SE" dirty="0" smtClean="0"/>
              <a:t> input timing</a:t>
            </a:r>
          </a:p>
          <a:p>
            <a:r>
              <a:rPr lang="sv-SE" dirty="0" smtClean="0"/>
              <a:t>Total RAM-</a:t>
            </a:r>
            <a:r>
              <a:rPr lang="sv-SE" dirty="0" err="1" smtClean="0"/>
              <a:t>usage</a:t>
            </a:r>
            <a:r>
              <a:rPr lang="sv-SE" dirty="0" smtClean="0"/>
              <a:t>: 27 KB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8806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Emulator and Editor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7047"/>
          </a:xfrm>
        </p:spPr>
        <p:txBody>
          <a:bodyPr>
            <a:normAutofit/>
          </a:bodyPr>
          <a:lstStyle/>
          <a:p>
            <a:r>
              <a:rPr lang="sv-SE" dirty="0" err="1" smtClean="0"/>
              <a:t>Bitmaps</a:t>
            </a:r>
            <a:r>
              <a:rPr lang="sv-SE" dirty="0" smtClean="0"/>
              <a:t> and </a:t>
            </a:r>
            <a:r>
              <a:rPr lang="sv-SE" dirty="0" err="1" smtClean="0"/>
              <a:t>palettes</a:t>
            </a:r>
            <a:r>
              <a:rPr lang="sv-SE" dirty="0" smtClean="0"/>
              <a:t> </a:t>
            </a:r>
            <a:r>
              <a:rPr lang="sv-SE" dirty="0" err="1" smtClean="0"/>
              <a:t>were</a:t>
            </a:r>
            <a:r>
              <a:rPr lang="sv-SE" dirty="0" smtClean="0"/>
              <a:t> </a:t>
            </a:r>
            <a:r>
              <a:rPr lang="sv-SE" dirty="0" err="1" smtClean="0"/>
              <a:t>generated</a:t>
            </a:r>
            <a:r>
              <a:rPr lang="sv-SE" dirty="0" smtClean="0"/>
              <a:t> by </a:t>
            </a:r>
            <a:r>
              <a:rPr lang="sv-SE" dirty="0" err="1" smtClean="0"/>
              <a:t>us</a:t>
            </a:r>
            <a:r>
              <a:rPr lang="sv-SE" dirty="0" smtClean="0"/>
              <a:t> </a:t>
            </a:r>
            <a:r>
              <a:rPr lang="sv-SE" dirty="0" err="1" smtClean="0"/>
              <a:t>using</a:t>
            </a:r>
            <a:r>
              <a:rPr lang="sv-SE" dirty="0" smtClean="0"/>
              <a:t> a </a:t>
            </a:r>
            <a:r>
              <a:rPr lang="sv-SE" dirty="0" err="1" smtClean="0"/>
              <a:t>custom</a:t>
            </a:r>
            <a:r>
              <a:rPr lang="sv-SE" dirty="0" smtClean="0"/>
              <a:t> </a:t>
            </a:r>
            <a:r>
              <a:rPr lang="sv-SE" dirty="0" err="1" smtClean="0"/>
              <a:t>tool</a:t>
            </a:r>
            <a:endParaRPr lang="sv-SE" dirty="0" smtClean="0"/>
          </a:p>
          <a:p>
            <a:r>
              <a:rPr lang="sv-SE" dirty="0" smtClean="0"/>
              <a:t>Emulator </a:t>
            </a:r>
            <a:r>
              <a:rPr lang="sv-SE" dirty="0" err="1" smtClean="0"/>
              <a:t>was</a:t>
            </a:r>
            <a:r>
              <a:rPr lang="sv-SE" dirty="0" smtClean="0"/>
              <a:t> </a:t>
            </a:r>
            <a:r>
              <a:rPr lang="sv-SE" dirty="0" err="1" smtClean="0"/>
              <a:t>created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test and </a:t>
            </a:r>
            <a:r>
              <a:rPr lang="sv-SE" dirty="0" err="1" smtClean="0"/>
              <a:t>develop</a:t>
            </a:r>
            <a:r>
              <a:rPr lang="sv-SE" dirty="0" smtClean="0"/>
              <a:t> software in parallell </a:t>
            </a:r>
            <a:r>
              <a:rPr lang="sv-SE" dirty="0" err="1" smtClean="0"/>
              <a:t>with</a:t>
            </a:r>
            <a:r>
              <a:rPr lang="sv-SE" dirty="0" smtClean="0"/>
              <a:t> hardware</a:t>
            </a:r>
            <a:endParaRPr lang="sv-S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933056"/>
            <a:ext cx="4350094" cy="25432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807248"/>
            <a:ext cx="3024336" cy="279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63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Conclusion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Fun</a:t>
            </a:r>
            <a:r>
              <a:rPr lang="sv-SE" dirty="0" smtClean="0"/>
              <a:t> and </a:t>
            </a:r>
            <a:r>
              <a:rPr lang="sv-SE" dirty="0" err="1" smtClean="0"/>
              <a:t>rewarding</a:t>
            </a:r>
            <a:r>
              <a:rPr lang="sv-SE" dirty="0" smtClean="0"/>
              <a:t> </a:t>
            </a:r>
            <a:r>
              <a:rPr lang="sv-SE" dirty="0" err="1" smtClean="0"/>
              <a:t>project</a:t>
            </a:r>
            <a:r>
              <a:rPr lang="sv-SE" dirty="0" smtClean="0"/>
              <a:t>!</a:t>
            </a:r>
          </a:p>
          <a:p>
            <a:r>
              <a:rPr lang="sv-SE" dirty="0" smtClean="0"/>
              <a:t>Hard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debug</a:t>
            </a:r>
            <a:r>
              <a:rPr lang="sv-SE" dirty="0" smtClean="0"/>
              <a:t> software </a:t>
            </a:r>
            <a:r>
              <a:rPr lang="sv-SE" dirty="0" err="1" smtClean="0"/>
              <a:t>running</a:t>
            </a:r>
            <a:r>
              <a:rPr lang="sv-SE" dirty="0" smtClean="0"/>
              <a:t> on FPGA</a:t>
            </a:r>
          </a:p>
          <a:p>
            <a:r>
              <a:rPr lang="sv-SE" dirty="0" err="1" smtClean="0"/>
              <a:t>Only</a:t>
            </a:r>
            <a:r>
              <a:rPr lang="sv-SE" dirty="0" smtClean="0"/>
              <a:t> </a:t>
            </a:r>
            <a:r>
              <a:rPr lang="sv-SE" dirty="0" err="1" smtClean="0"/>
              <a:t>one</a:t>
            </a:r>
            <a:r>
              <a:rPr lang="sv-SE" dirty="0" smtClean="0"/>
              <a:t> computer </a:t>
            </a:r>
            <a:r>
              <a:rPr lang="sv-SE" dirty="0" err="1" smtClean="0"/>
              <a:t>can</a:t>
            </a:r>
            <a:r>
              <a:rPr lang="sv-SE" dirty="0" smtClean="0"/>
              <a:t> </a:t>
            </a:r>
            <a:r>
              <a:rPr lang="sv-SE" dirty="0" err="1" smtClean="0"/>
              <a:t>use</a:t>
            </a:r>
            <a:r>
              <a:rPr lang="sv-SE" dirty="0" smtClean="0"/>
              <a:t> </a:t>
            </a:r>
            <a:r>
              <a:rPr lang="sv-SE" dirty="0" err="1" smtClean="0"/>
              <a:t>chipscope</a:t>
            </a:r>
            <a:r>
              <a:rPr lang="sv-SE" dirty="0" smtClean="0"/>
              <a:t>!?</a:t>
            </a:r>
          </a:p>
          <a:p>
            <a:r>
              <a:rPr lang="sv-SE" dirty="0" smtClean="0"/>
              <a:t>Challenge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parallellize</a:t>
            </a:r>
            <a:r>
              <a:rPr lang="sv-SE" dirty="0" smtClean="0"/>
              <a:t> </a:t>
            </a:r>
            <a:r>
              <a:rPr lang="sv-SE" dirty="0" err="1" smtClean="0"/>
              <a:t>workload</a:t>
            </a:r>
            <a:r>
              <a:rPr lang="sv-SE" dirty="0" smtClean="0"/>
              <a:t>, </a:t>
            </a:r>
            <a:r>
              <a:rPr lang="sv-SE" dirty="0" err="1" smtClean="0"/>
              <a:t>but</a:t>
            </a:r>
            <a:r>
              <a:rPr lang="sv-SE" dirty="0" smtClean="0"/>
              <a:t>…</a:t>
            </a:r>
            <a:endParaRPr lang="sv-SE" dirty="0"/>
          </a:p>
          <a:p>
            <a:r>
              <a:rPr lang="sv-SE" dirty="0" err="1" smtClean="0"/>
              <a:t>Used</a:t>
            </a:r>
            <a:r>
              <a:rPr lang="sv-SE" dirty="0" smtClean="0"/>
              <a:t> 2 </a:t>
            </a:r>
            <a:r>
              <a:rPr lang="sv-SE" dirty="0" err="1" smtClean="0"/>
              <a:t>development</a:t>
            </a:r>
            <a:r>
              <a:rPr lang="sv-SE" dirty="0" smtClean="0"/>
              <a:t> boards</a:t>
            </a:r>
            <a:endParaRPr lang="sv-SE" dirty="0"/>
          </a:p>
          <a:p>
            <a:r>
              <a:rPr lang="sv-SE" dirty="0" err="1" smtClean="0"/>
              <a:t>Used</a:t>
            </a:r>
            <a:r>
              <a:rPr lang="sv-SE" dirty="0" smtClean="0"/>
              <a:t> Git for version </a:t>
            </a:r>
            <a:r>
              <a:rPr lang="sv-SE" dirty="0" err="1" smtClean="0"/>
              <a:t>control</a:t>
            </a:r>
            <a:endParaRPr lang="sv-SE" dirty="0" smtClean="0"/>
          </a:p>
          <a:p>
            <a:r>
              <a:rPr lang="sv-SE" dirty="0" smtClean="0"/>
              <a:t>Emulator for software </a:t>
            </a:r>
            <a:r>
              <a:rPr lang="sv-SE" dirty="0" err="1" smtClean="0"/>
              <a:t>testing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07880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Questions</a:t>
            </a:r>
            <a:r>
              <a:rPr lang="sv-SE" dirty="0" smtClean="0"/>
              <a:t>?</a:t>
            </a:r>
            <a:endParaRPr lang="sv-S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772816"/>
            <a:ext cx="5436096" cy="407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638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Concept</a:t>
            </a:r>
            <a:endParaRPr lang="sv-S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484784"/>
            <a:ext cx="5763749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763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Proposed</a:t>
            </a:r>
            <a:r>
              <a:rPr lang="sv-SE" dirty="0" smtClean="0"/>
              <a:t> design</a:t>
            </a:r>
            <a:endParaRPr lang="sv-S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807" y="1484784"/>
            <a:ext cx="7667625" cy="517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9276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Actual</a:t>
            </a:r>
            <a:r>
              <a:rPr lang="sv-SE" dirty="0" smtClean="0"/>
              <a:t> Design</a:t>
            </a:r>
            <a:endParaRPr lang="sv-S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3" y="1390555"/>
            <a:ext cx="7371729" cy="5206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6687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GPU</a:t>
            </a:r>
            <a:endParaRPr lang="sv-S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741" y="1484784"/>
            <a:ext cx="5386176" cy="5111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4013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GPU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349080"/>
          </a:xfrm>
        </p:spPr>
        <p:txBody>
          <a:bodyPr/>
          <a:lstStyle/>
          <a:p>
            <a:r>
              <a:rPr lang="sv-SE" dirty="0" err="1" smtClean="0"/>
              <a:t>Up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64 16x16px sprite </a:t>
            </a:r>
            <a:r>
              <a:rPr lang="sv-SE" dirty="0" err="1" smtClean="0"/>
              <a:t>bitmaps</a:t>
            </a:r>
            <a:endParaRPr lang="sv-SE" dirty="0" smtClean="0"/>
          </a:p>
          <a:p>
            <a:r>
              <a:rPr lang="sv-SE" dirty="0" err="1" smtClean="0"/>
              <a:t>Up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64 </a:t>
            </a:r>
            <a:r>
              <a:rPr lang="sv-SE" dirty="0" smtClean="0"/>
              <a:t>16x16px </a:t>
            </a:r>
            <a:r>
              <a:rPr lang="sv-SE" dirty="0" err="1" smtClean="0"/>
              <a:t>tile</a:t>
            </a:r>
            <a:r>
              <a:rPr lang="sv-SE" dirty="0" smtClean="0"/>
              <a:t> </a:t>
            </a:r>
            <a:r>
              <a:rPr lang="sv-SE" dirty="0" err="1" smtClean="0"/>
              <a:t>bitmaps</a:t>
            </a:r>
            <a:endParaRPr lang="sv-SE" dirty="0" smtClean="0"/>
          </a:p>
          <a:p>
            <a:r>
              <a:rPr lang="sv-SE" dirty="0" err="1" smtClean="0"/>
              <a:t>Up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64 </a:t>
            </a:r>
            <a:r>
              <a:rPr lang="sv-SE" dirty="0" err="1" smtClean="0"/>
              <a:t>palettes</a:t>
            </a:r>
            <a:r>
              <a:rPr lang="sv-SE" dirty="0" smtClean="0"/>
              <a:t>, </a:t>
            </a:r>
            <a:r>
              <a:rPr lang="sv-SE" dirty="0" err="1" smtClean="0"/>
              <a:t>each</a:t>
            </a:r>
            <a:r>
              <a:rPr lang="sv-SE" dirty="0" smtClean="0"/>
              <a:t> </a:t>
            </a:r>
            <a:r>
              <a:rPr lang="sv-SE" dirty="0" err="1" smtClean="0"/>
              <a:t>containing</a:t>
            </a:r>
            <a:r>
              <a:rPr lang="sv-SE" dirty="0" smtClean="0"/>
              <a:t> 16 color combinations</a:t>
            </a:r>
          </a:p>
          <a:p>
            <a:r>
              <a:rPr lang="sv-SE" dirty="0" err="1" smtClean="0"/>
              <a:t>Tilemap</a:t>
            </a:r>
            <a:r>
              <a:rPr lang="sv-SE" dirty="0" smtClean="0"/>
              <a:t> is 16x14 </a:t>
            </a:r>
            <a:r>
              <a:rPr lang="sv-SE" dirty="0" err="1" smtClean="0"/>
              <a:t>tiles</a:t>
            </a:r>
            <a:r>
              <a:rPr lang="sv-SE" dirty="0" smtClean="0"/>
              <a:t>, supports </a:t>
            </a:r>
            <a:r>
              <a:rPr lang="sv-SE" dirty="0" err="1" smtClean="0"/>
              <a:t>scrolling</a:t>
            </a:r>
            <a:endParaRPr lang="sv-SE" dirty="0" smtClean="0"/>
          </a:p>
          <a:p>
            <a:r>
              <a:rPr lang="sv-SE" dirty="0" smtClean="0"/>
              <a:t>Sprites and </a:t>
            </a:r>
            <a:r>
              <a:rPr lang="sv-SE" dirty="0" err="1" smtClean="0"/>
              <a:t>tiles</a:t>
            </a:r>
            <a:r>
              <a:rPr lang="sv-SE" dirty="0" smtClean="0"/>
              <a:t> </a:t>
            </a:r>
            <a:r>
              <a:rPr lang="sv-SE" dirty="0" err="1" smtClean="0"/>
              <a:t>may</a:t>
            </a:r>
            <a:r>
              <a:rPr lang="sv-SE" dirty="0" smtClean="0"/>
              <a:t> be </a:t>
            </a:r>
            <a:r>
              <a:rPr lang="sv-SE" dirty="0" err="1" smtClean="0"/>
              <a:t>flipped</a:t>
            </a:r>
            <a:endParaRPr lang="sv-SE" dirty="0"/>
          </a:p>
          <a:p>
            <a:r>
              <a:rPr lang="sv-SE" dirty="0" err="1" smtClean="0"/>
              <a:t>Up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512 sprites on </a:t>
            </a:r>
            <a:r>
              <a:rPr lang="sv-SE" dirty="0" err="1" smtClean="0"/>
              <a:t>screen</a:t>
            </a:r>
            <a:r>
              <a:rPr lang="sv-SE" dirty="0" smtClean="0"/>
              <a:t> at </a:t>
            </a:r>
            <a:r>
              <a:rPr lang="sv-SE" dirty="0" err="1" smtClean="0"/>
              <a:t>any</a:t>
            </a:r>
            <a:r>
              <a:rPr lang="sv-SE" dirty="0" smtClean="0"/>
              <a:t> </a:t>
            </a:r>
            <a:r>
              <a:rPr lang="sv-SE" dirty="0" err="1" smtClean="0"/>
              <a:t>time</a:t>
            </a: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100" name="Picture 4" descr="http://spritedatabase.net/files/snes/529/Sprite/SBM2-Bomberman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589" r="43421" b="13937"/>
          <a:stretch/>
        </p:blipFill>
        <p:spPr bwMode="auto">
          <a:xfrm>
            <a:off x="899592" y="5373216"/>
            <a:ext cx="705432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1945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Gamepad</a:t>
            </a:r>
            <a:r>
              <a:rPr lang="sv-SE" dirty="0" smtClean="0"/>
              <a:t> I/F</a:t>
            </a:r>
            <a:endParaRPr lang="sv-S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8"/>
          </a:xfrm>
        </p:spPr>
        <p:txBody>
          <a:bodyPr/>
          <a:lstStyle/>
          <a:p>
            <a:r>
              <a:rPr lang="sv-SE" dirty="0" smtClean="0"/>
              <a:t>Real Nintendo 8-bit </a:t>
            </a:r>
            <a:r>
              <a:rPr lang="sv-SE" dirty="0" err="1" smtClean="0"/>
              <a:t>gamepads</a:t>
            </a:r>
            <a:endParaRPr lang="sv-SE" dirty="0"/>
          </a:p>
          <a:p>
            <a:r>
              <a:rPr lang="sv-SE" dirty="0" err="1" smtClean="0"/>
              <a:t>Shift</a:t>
            </a:r>
            <a:r>
              <a:rPr lang="sv-SE" dirty="0" smtClean="0"/>
              <a:t> registers in </a:t>
            </a:r>
            <a:r>
              <a:rPr lang="sv-SE" dirty="0" err="1" smtClean="0"/>
              <a:t>gamepads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polled</a:t>
            </a:r>
            <a:r>
              <a:rPr lang="sv-SE" dirty="0" smtClean="0"/>
              <a:t> by hardware and is </a:t>
            </a:r>
            <a:r>
              <a:rPr lang="sv-SE" dirty="0" err="1" smtClean="0"/>
              <a:t>put</a:t>
            </a:r>
            <a:r>
              <a:rPr lang="sv-SE" dirty="0" smtClean="0"/>
              <a:t> </a:t>
            </a:r>
            <a:r>
              <a:rPr lang="sv-SE" dirty="0" err="1" smtClean="0"/>
              <a:t>into</a:t>
            </a:r>
            <a:r>
              <a:rPr lang="sv-SE" dirty="0" smtClean="0"/>
              <a:t> </a:t>
            </a:r>
            <a:r>
              <a:rPr lang="sv-SE" dirty="0" err="1" smtClean="0"/>
              <a:t>regs</a:t>
            </a:r>
            <a:r>
              <a:rPr lang="sv-SE" dirty="0" smtClean="0"/>
              <a:t>.</a:t>
            </a:r>
            <a:endParaRPr lang="sv-S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56992"/>
            <a:ext cx="9144000" cy="21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244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Sound generator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Takes</a:t>
            </a:r>
            <a:r>
              <a:rPr lang="sv-SE" dirty="0" smtClean="0"/>
              <a:t> 8-bit PCM data </a:t>
            </a:r>
            <a:r>
              <a:rPr lang="sv-SE" dirty="0" err="1" smtClean="0"/>
              <a:t>values</a:t>
            </a:r>
            <a:r>
              <a:rPr lang="sv-SE" dirty="0" smtClean="0"/>
              <a:t> (</a:t>
            </a:r>
            <a:r>
              <a:rPr lang="sv-SE" dirty="0" err="1" smtClean="0"/>
              <a:t>raw</a:t>
            </a:r>
            <a:r>
              <a:rPr lang="sv-SE" dirty="0" smtClean="0"/>
              <a:t> audio)</a:t>
            </a:r>
          </a:p>
          <a:p>
            <a:r>
              <a:rPr lang="sv-SE" dirty="0" smtClean="0"/>
              <a:t>2048 </a:t>
            </a:r>
            <a:r>
              <a:rPr lang="sv-SE" dirty="0" err="1" smtClean="0"/>
              <a:t>sample</a:t>
            </a:r>
            <a:r>
              <a:rPr lang="sv-SE" dirty="0" smtClean="0"/>
              <a:t> ring-</a:t>
            </a:r>
            <a:r>
              <a:rPr lang="sv-SE" dirty="0" err="1" smtClean="0"/>
              <a:t>buffer</a:t>
            </a:r>
            <a:endParaRPr lang="sv-SE" dirty="0" smtClean="0"/>
          </a:p>
          <a:p>
            <a:r>
              <a:rPr lang="sv-SE" dirty="0" smtClean="0"/>
              <a:t>39,1 KHz </a:t>
            </a:r>
            <a:r>
              <a:rPr lang="sv-SE" dirty="0" err="1" smtClean="0"/>
              <a:t>sample</a:t>
            </a:r>
            <a:r>
              <a:rPr lang="sv-SE" dirty="0" smtClean="0"/>
              <a:t>-rate</a:t>
            </a:r>
          </a:p>
          <a:p>
            <a:r>
              <a:rPr lang="sv-SE" dirty="0" smtClean="0"/>
              <a:t>PWM signal </a:t>
            </a:r>
            <a:r>
              <a:rPr lang="sv-SE" dirty="0" err="1" smtClean="0"/>
              <a:t>generated</a:t>
            </a:r>
            <a:r>
              <a:rPr lang="sv-SE" dirty="0" smtClean="0"/>
              <a:t> @ 391 KHz</a:t>
            </a:r>
          </a:p>
          <a:p>
            <a:r>
              <a:rPr lang="sv-SE" dirty="0" smtClean="0"/>
              <a:t>Sound data </a:t>
            </a:r>
            <a:r>
              <a:rPr lang="sv-SE" dirty="0" err="1" smtClean="0"/>
              <a:t>stored</a:t>
            </a:r>
            <a:r>
              <a:rPr lang="sv-SE" dirty="0" smtClean="0"/>
              <a:t> in SPI flash</a:t>
            </a:r>
          </a:p>
          <a:p>
            <a:r>
              <a:rPr lang="sv-SE" dirty="0" smtClean="0"/>
              <a:t>Music and sound </a:t>
            </a:r>
            <a:r>
              <a:rPr lang="sv-SE" dirty="0" err="1" smtClean="0"/>
              <a:t>effects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mixed in software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5177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Memory</a:t>
            </a:r>
            <a:r>
              <a:rPr lang="sv-SE" dirty="0" smtClean="0"/>
              <a:t> </a:t>
            </a:r>
            <a:r>
              <a:rPr lang="sv-SE" dirty="0" err="1" smtClean="0"/>
              <a:t>Allocation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96952"/>
          </a:xfrm>
        </p:spPr>
        <p:txBody>
          <a:bodyPr/>
          <a:lstStyle/>
          <a:p>
            <a:r>
              <a:rPr lang="sv-SE" dirty="0" smtClean="0"/>
              <a:t>GPU - 13 </a:t>
            </a:r>
            <a:r>
              <a:rPr lang="sv-SE" dirty="0" err="1" smtClean="0"/>
              <a:t>BRAMs</a:t>
            </a:r>
            <a:endParaRPr lang="sv-SE" dirty="0" smtClean="0"/>
          </a:p>
          <a:p>
            <a:r>
              <a:rPr lang="sv-SE" dirty="0" err="1" smtClean="0"/>
              <a:t>MicroBlaze</a:t>
            </a:r>
            <a:r>
              <a:rPr lang="sv-SE" dirty="0"/>
              <a:t> </a:t>
            </a:r>
            <a:r>
              <a:rPr lang="sv-SE" dirty="0" smtClean="0"/>
              <a:t>- 16 </a:t>
            </a:r>
            <a:r>
              <a:rPr lang="sv-SE" dirty="0" err="1" smtClean="0"/>
              <a:t>BRAMs</a:t>
            </a:r>
            <a:r>
              <a:rPr lang="sv-SE" dirty="0" smtClean="0"/>
              <a:t>, 32KB</a:t>
            </a:r>
          </a:p>
          <a:p>
            <a:r>
              <a:rPr lang="sv-SE" dirty="0" smtClean="0"/>
              <a:t>Sound </a:t>
            </a:r>
            <a:r>
              <a:rPr lang="sv-SE" dirty="0" err="1" smtClean="0"/>
              <a:t>buffer</a:t>
            </a:r>
            <a:r>
              <a:rPr lang="sv-SE" dirty="0" smtClean="0"/>
              <a:t> - 1 </a:t>
            </a:r>
            <a:r>
              <a:rPr lang="sv-SE" dirty="0" err="1" smtClean="0"/>
              <a:t>BRAMs</a:t>
            </a:r>
            <a:endParaRPr lang="sv-SE" dirty="0" smtClean="0"/>
          </a:p>
          <a:p>
            <a:r>
              <a:rPr lang="sv-SE" dirty="0" smtClean="0"/>
              <a:t>SPI flash – 9 MB </a:t>
            </a:r>
            <a:r>
              <a:rPr lang="sv-SE" dirty="0" err="1" smtClean="0"/>
              <a:t>used</a:t>
            </a:r>
            <a:r>
              <a:rPr lang="sv-SE" dirty="0" smtClean="0"/>
              <a:t> for </a:t>
            </a:r>
            <a:r>
              <a:rPr lang="sv-SE" dirty="0" err="1" smtClean="0"/>
              <a:t>music</a:t>
            </a:r>
            <a:r>
              <a:rPr lang="sv-SE" dirty="0" smtClean="0"/>
              <a:t>, sound </a:t>
            </a:r>
            <a:r>
              <a:rPr lang="sv-SE" dirty="0" err="1" smtClean="0"/>
              <a:t>effects</a:t>
            </a:r>
            <a:r>
              <a:rPr lang="sv-SE" dirty="0" smtClean="0"/>
              <a:t>, </a:t>
            </a:r>
            <a:r>
              <a:rPr lang="sv-SE" dirty="0" err="1" smtClean="0"/>
              <a:t>graphics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322549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225</Words>
  <Application>Microsoft Office PowerPoint</Application>
  <PresentationFormat>On-screen Show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Bomberman </vt:lpstr>
      <vt:lpstr>Concept</vt:lpstr>
      <vt:lpstr>Proposed design</vt:lpstr>
      <vt:lpstr>Actual Design</vt:lpstr>
      <vt:lpstr>GPU</vt:lpstr>
      <vt:lpstr>GPU</vt:lpstr>
      <vt:lpstr>Gamepad I/F</vt:lpstr>
      <vt:lpstr>Sound generator</vt:lpstr>
      <vt:lpstr>Memory Allocation</vt:lpstr>
      <vt:lpstr>Software</vt:lpstr>
      <vt:lpstr>Emulator and Editor</vt:lpstr>
      <vt:lpstr>Conclusion</vt:lpstr>
      <vt:lpstr>Questions?</vt:lpstr>
    </vt:vector>
  </TitlesOfParts>
  <Company>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Bomberman</dc:title>
  <dc:creator>Adam Johansson</dc:creator>
  <cp:lastModifiedBy>Adam Johansson</cp:lastModifiedBy>
  <cp:revision>11</cp:revision>
  <dcterms:created xsi:type="dcterms:W3CDTF">2013-10-17T18:18:34Z</dcterms:created>
  <dcterms:modified xsi:type="dcterms:W3CDTF">2013-10-17T21:31:02Z</dcterms:modified>
</cp:coreProperties>
</file>