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Tuesday, September 10, 2013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Tuesday, September 10,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Tuesday, September 10,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Tuesday, September 10, 2013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Tuesday, September 10, 2013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Tuesday, September 10, 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Tuesday, September 10, 2013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Tuesday, September 10, 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Tuesday, September 10, 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Tuesday, September 10, 2013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Tuesday, September 10, 2013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B385921-A91A-409C-921C-0E0EC1E750EC}" type="datetime2">
              <a:rPr lang="en-US" smtClean="0"/>
              <a:t>Tuesday, September 10,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83584" y="866588"/>
            <a:ext cx="8022216" cy="1026085"/>
          </a:xfrm>
        </p:spPr>
        <p:txBody>
          <a:bodyPr/>
          <a:lstStyle/>
          <a:p>
            <a:r>
              <a:rPr kumimoji="1" lang="en-US" altLang="zh-CN" dirty="0" smtClean="0"/>
              <a:t>Proposal Presentation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687482" y="2072900"/>
            <a:ext cx="5038166" cy="685800"/>
          </a:xfrm>
        </p:spPr>
        <p:txBody>
          <a:bodyPr>
            <a:normAutofit/>
          </a:bodyPr>
          <a:lstStyle/>
          <a:p>
            <a:r>
              <a:rPr kumimoji="1" lang="en-US" altLang="zh-CN" sz="2800" dirty="0" smtClean="0"/>
              <a:t>Aircraft Combat (MINI Game)</a:t>
            </a:r>
            <a:endParaRPr kumimoji="1" lang="zh-CN" altLang="en-US" sz="2800" dirty="0"/>
          </a:p>
        </p:txBody>
      </p:sp>
      <p:sp>
        <p:nvSpPr>
          <p:cNvPr id="6" name="文本框 5"/>
          <p:cNvSpPr txBox="1"/>
          <p:nvPr/>
        </p:nvSpPr>
        <p:spPr>
          <a:xfrm>
            <a:off x="2788027" y="4911728"/>
            <a:ext cx="3575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 smtClean="0"/>
              <a:t>Tan Siyu   	Miao Yun</a:t>
            </a:r>
            <a:endParaRPr kumimoji="1" lang="zh-CN" altLang="en-US" sz="2800" dirty="0"/>
          </a:p>
        </p:txBody>
      </p:sp>
      <p:sp>
        <p:nvSpPr>
          <p:cNvPr id="7" name="文本框 6"/>
          <p:cNvSpPr txBox="1"/>
          <p:nvPr/>
        </p:nvSpPr>
        <p:spPr>
          <a:xfrm>
            <a:off x="5223189" y="5642393"/>
            <a:ext cx="1140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10/9/2013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780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0317" b="13462"/>
          <a:stretch/>
        </p:blipFill>
        <p:spPr>
          <a:xfrm>
            <a:off x="1911276" y="2442137"/>
            <a:ext cx="6096000" cy="351267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63476" y="409388"/>
            <a:ext cx="7543800" cy="914400"/>
          </a:xfrm>
        </p:spPr>
        <p:txBody>
          <a:bodyPr/>
          <a:lstStyle/>
          <a:p>
            <a:r>
              <a:rPr kumimoji="1" lang="en-US" altLang="zh-CN" dirty="0" smtClean="0"/>
              <a:t>Demonstration of our idea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9213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654266" y="565523"/>
            <a:ext cx="7543800" cy="914400"/>
          </a:xfrm>
        </p:spPr>
        <p:txBody>
          <a:bodyPr/>
          <a:lstStyle/>
          <a:p>
            <a:r>
              <a:rPr kumimoji="1" lang="en-US" altLang="zh-CN" dirty="0" smtClean="0"/>
              <a:t>Block Diagram</a:t>
            </a:r>
            <a:endParaRPr kumimoji="1"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2878717" y="4116914"/>
            <a:ext cx="1673411" cy="71499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i="1" dirty="0" err="1" smtClean="0"/>
              <a:t>MicroBlaze</a:t>
            </a:r>
            <a:r>
              <a:rPr kumimoji="1" lang="en-US" altLang="zh-CN" i="1" dirty="0" smtClean="0"/>
              <a:t> </a:t>
            </a:r>
          </a:p>
          <a:p>
            <a:pPr algn="ctr"/>
            <a:r>
              <a:rPr kumimoji="1" lang="en-US" altLang="zh-CN" i="1" dirty="0" smtClean="0"/>
              <a:t>CPU</a:t>
            </a:r>
          </a:p>
        </p:txBody>
      </p:sp>
      <p:sp>
        <p:nvSpPr>
          <p:cNvPr id="5" name="剪去单角的矩形 4"/>
          <p:cNvSpPr/>
          <p:nvPr/>
        </p:nvSpPr>
        <p:spPr>
          <a:xfrm>
            <a:off x="6444048" y="4203293"/>
            <a:ext cx="1354667" cy="542240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/>
              <a:t>VGA</a:t>
            </a:r>
          </a:p>
          <a:p>
            <a:pPr algn="ctr"/>
            <a:r>
              <a:rPr kumimoji="1" lang="en-US" altLang="zh-CN" dirty="0" smtClean="0"/>
              <a:t>Controller</a:t>
            </a:r>
            <a:endParaRPr kumimoji="1" lang="zh-CN" altLang="en-US" dirty="0"/>
          </a:p>
        </p:txBody>
      </p:sp>
      <p:cxnSp>
        <p:nvCxnSpPr>
          <p:cNvPr id="7" name="直线箭头连接符 6"/>
          <p:cNvCxnSpPr/>
          <p:nvPr/>
        </p:nvCxnSpPr>
        <p:spPr>
          <a:xfrm>
            <a:off x="6106583" y="4486241"/>
            <a:ext cx="33746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剪去单角的矩形 7"/>
          <p:cNvSpPr/>
          <p:nvPr/>
        </p:nvSpPr>
        <p:spPr>
          <a:xfrm>
            <a:off x="1072329" y="4210454"/>
            <a:ext cx="1418167" cy="535079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/>
              <a:t>Keyboard</a:t>
            </a:r>
          </a:p>
          <a:p>
            <a:pPr algn="ctr"/>
            <a:r>
              <a:rPr kumimoji="1" lang="en-US" altLang="zh-CN" dirty="0" smtClean="0"/>
              <a:t>Controller</a:t>
            </a:r>
            <a:endParaRPr kumimoji="1" lang="zh-CN" altLang="en-US" dirty="0"/>
          </a:p>
        </p:txBody>
      </p:sp>
      <p:cxnSp>
        <p:nvCxnSpPr>
          <p:cNvPr id="10" name="直线箭头连接符 9"/>
          <p:cNvCxnSpPr>
            <a:endCxn id="4" idx="1"/>
          </p:cNvCxnSpPr>
          <p:nvPr/>
        </p:nvCxnSpPr>
        <p:spPr>
          <a:xfrm>
            <a:off x="2490496" y="4474413"/>
            <a:ext cx="38822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剪去同侧角的矩形 10"/>
          <p:cNvSpPr/>
          <p:nvPr/>
        </p:nvSpPr>
        <p:spPr>
          <a:xfrm>
            <a:off x="2249708" y="2582332"/>
            <a:ext cx="4499134" cy="730250"/>
          </a:xfrm>
          <a:prstGeom prst="snip2Same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/>
              <a:t>Memory Block 1</a:t>
            </a:r>
          </a:p>
          <a:p>
            <a:pPr algn="ctr"/>
            <a:r>
              <a:rPr kumimoji="1" lang="en-US" altLang="zh-CN" dirty="0" smtClean="0"/>
              <a:t>(Stores instructions, score and status etc.)</a:t>
            </a:r>
            <a:endParaRPr kumimoji="1" lang="zh-CN" altLang="en-US" dirty="0"/>
          </a:p>
        </p:txBody>
      </p:sp>
      <p:cxnSp>
        <p:nvCxnSpPr>
          <p:cNvPr id="15" name="直线箭头连接符 14"/>
          <p:cNvCxnSpPr>
            <a:stCxn id="4" idx="0"/>
          </p:cNvCxnSpPr>
          <p:nvPr/>
        </p:nvCxnSpPr>
        <p:spPr>
          <a:xfrm flipH="1" flipV="1">
            <a:off x="3704216" y="3312582"/>
            <a:ext cx="11207" cy="8043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对角圆角矩形 16"/>
          <p:cNvSpPr/>
          <p:nvPr/>
        </p:nvSpPr>
        <p:spPr>
          <a:xfrm>
            <a:off x="5419338" y="5619749"/>
            <a:ext cx="3365500" cy="740833"/>
          </a:xfrm>
          <a:prstGeom prst="round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/>
              <a:t>Memory Block 3</a:t>
            </a:r>
          </a:p>
          <a:p>
            <a:pPr algn="ctr"/>
            <a:r>
              <a:rPr kumimoji="1" lang="en-US" altLang="zh-CN" dirty="0" smtClean="0"/>
              <a:t>(Stores status of Foreground)</a:t>
            </a:r>
            <a:endParaRPr kumimoji="1" lang="zh-CN" altLang="en-US" dirty="0"/>
          </a:p>
        </p:txBody>
      </p:sp>
      <p:sp>
        <p:nvSpPr>
          <p:cNvPr id="18" name="对角圆角矩形 17"/>
          <p:cNvSpPr/>
          <p:nvPr/>
        </p:nvSpPr>
        <p:spPr>
          <a:xfrm>
            <a:off x="1727897" y="5619748"/>
            <a:ext cx="3365500" cy="740833"/>
          </a:xfrm>
          <a:prstGeom prst="round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/>
              <a:t>Memory Block 2</a:t>
            </a:r>
          </a:p>
          <a:p>
            <a:pPr algn="ctr"/>
            <a:r>
              <a:rPr kumimoji="1" lang="en-US" altLang="zh-CN" dirty="0" smtClean="0"/>
              <a:t>(Stores status of Background)</a:t>
            </a:r>
            <a:endParaRPr kumimoji="1" lang="zh-CN" altLang="en-US" dirty="0"/>
          </a:p>
        </p:txBody>
      </p:sp>
      <p:cxnSp>
        <p:nvCxnSpPr>
          <p:cNvPr id="25" name="曲线连接符 24"/>
          <p:cNvCxnSpPr/>
          <p:nvPr/>
        </p:nvCxnSpPr>
        <p:spPr>
          <a:xfrm rot="16200000" flipH="1">
            <a:off x="5919040" y="4881872"/>
            <a:ext cx="787838" cy="687915"/>
          </a:xfrm>
          <a:prstGeom prst="curvedConnector3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棱台 25"/>
          <p:cNvSpPr/>
          <p:nvPr/>
        </p:nvSpPr>
        <p:spPr>
          <a:xfrm>
            <a:off x="7292588" y="3047999"/>
            <a:ext cx="1492250" cy="857250"/>
          </a:xfrm>
          <a:prstGeom prst="beve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/>
              <a:t>Monitor</a:t>
            </a:r>
            <a:endParaRPr kumimoji="1" lang="zh-CN" altLang="en-US" dirty="0"/>
          </a:p>
        </p:txBody>
      </p:sp>
      <p:cxnSp>
        <p:nvCxnSpPr>
          <p:cNvPr id="28" name="曲线连接符 27"/>
          <p:cNvCxnSpPr>
            <a:stCxn id="5" idx="0"/>
            <a:endCxn id="26" idx="2"/>
          </p:cNvCxnSpPr>
          <p:nvPr/>
        </p:nvCxnSpPr>
        <p:spPr>
          <a:xfrm flipV="1">
            <a:off x="7798715" y="3905249"/>
            <a:ext cx="239998" cy="569164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棱台 30"/>
          <p:cNvSpPr/>
          <p:nvPr/>
        </p:nvSpPr>
        <p:spPr>
          <a:xfrm>
            <a:off x="353332" y="3312582"/>
            <a:ext cx="1374565" cy="549064"/>
          </a:xfrm>
          <a:prstGeom prst="bevel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zh-CN" dirty="0" smtClean="0"/>
              <a:t>Keyboard</a:t>
            </a:r>
            <a:endParaRPr lang="zh-CN" altLang="en-US" dirty="0"/>
          </a:p>
        </p:txBody>
      </p:sp>
      <p:cxnSp>
        <p:nvCxnSpPr>
          <p:cNvPr id="34" name="曲线连接符 33"/>
          <p:cNvCxnSpPr>
            <a:endCxn id="8" idx="2"/>
          </p:cNvCxnSpPr>
          <p:nvPr/>
        </p:nvCxnSpPr>
        <p:spPr>
          <a:xfrm rot="16200000" flipH="1">
            <a:off x="636084" y="4041748"/>
            <a:ext cx="572745" cy="299746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剪去单角的矩形 37"/>
          <p:cNvSpPr/>
          <p:nvPr/>
        </p:nvSpPr>
        <p:spPr>
          <a:xfrm>
            <a:off x="4942464" y="4116914"/>
            <a:ext cx="1164119" cy="714997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/>
              <a:t>Graphic</a:t>
            </a:r>
          </a:p>
          <a:p>
            <a:pPr algn="ctr"/>
            <a:r>
              <a:rPr kumimoji="1" lang="en-US" altLang="zh-CN" dirty="0" smtClean="0"/>
              <a:t>ACC</a:t>
            </a:r>
            <a:endParaRPr kumimoji="1" lang="zh-CN" altLang="en-US" dirty="0"/>
          </a:p>
        </p:txBody>
      </p:sp>
      <p:cxnSp>
        <p:nvCxnSpPr>
          <p:cNvPr id="41" name="直线箭头连接符 40"/>
          <p:cNvCxnSpPr/>
          <p:nvPr/>
        </p:nvCxnSpPr>
        <p:spPr>
          <a:xfrm>
            <a:off x="4552128" y="4474413"/>
            <a:ext cx="39033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曲线连接符 52"/>
          <p:cNvCxnSpPr/>
          <p:nvPr/>
        </p:nvCxnSpPr>
        <p:spPr>
          <a:xfrm rot="5400000" flipH="1" flipV="1">
            <a:off x="4611998" y="5056497"/>
            <a:ext cx="787837" cy="338667"/>
          </a:xfrm>
          <a:prstGeom prst="curvedConnector3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680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48535" y="439270"/>
            <a:ext cx="7543800" cy="914400"/>
          </a:xfrm>
        </p:spPr>
        <p:txBody>
          <a:bodyPr/>
          <a:lstStyle/>
          <a:p>
            <a:r>
              <a:rPr kumimoji="1" lang="en-US" altLang="zh-CN" dirty="0" smtClean="0"/>
              <a:t>Specification</a:t>
            </a:r>
            <a:endParaRPr kumimoji="1"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1314824" y="2166471"/>
            <a:ext cx="74879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dirty="0" smtClean="0"/>
              <a:t>1. Resolution: 640*480, 60HZ.</a:t>
            </a:r>
          </a:p>
          <a:p>
            <a:r>
              <a:rPr kumimoji="1" lang="en-US" altLang="zh-CN" sz="2400" dirty="0" smtClean="0"/>
              <a:t>2. USB Keyboard.</a:t>
            </a:r>
          </a:p>
          <a:p>
            <a:r>
              <a:rPr kumimoji="1" lang="en-US" altLang="zh-CN" sz="2400" dirty="0" smtClean="0"/>
              <a:t>3. Memories to store the foreground and background </a:t>
            </a:r>
          </a:p>
          <a:p>
            <a:r>
              <a:rPr kumimoji="1" lang="en-US" altLang="zh-CN" sz="2400" dirty="0"/>
              <a:t> </a:t>
            </a:r>
            <a:r>
              <a:rPr kumimoji="1" lang="en-US" altLang="zh-CN" sz="2400" dirty="0" smtClean="0"/>
              <a:t>   </a:t>
            </a:r>
            <a:r>
              <a:rPr kumimoji="1" lang="en-US" altLang="zh-CN" sz="2400" dirty="0" smtClean="0"/>
              <a:t>picture</a:t>
            </a:r>
            <a:r>
              <a:rPr kumimoji="1" lang="en-US" altLang="zh-CN" sz="2400" dirty="0" smtClean="0"/>
              <a:t>s</a:t>
            </a:r>
            <a:r>
              <a:rPr kumimoji="1" lang="en-US" altLang="zh-CN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210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1511300" y="1854201"/>
            <a:ext cx="6096000" cy="3657599"/>
          </a:xfrm>
        </p:spPr>
        <p:txBody>
          <a:bodyPr/>
          <a:lstStyle/>
          <a:p>
            <a:pPr marL="18288" indent="0">
              <a:buNone/>
            </a:pPr>
            <a:r>
              <a:rPr kumimoji="1" lang="en-US" altLang="zh-CN" sz="2400" dirty="0" smtClean="0"/>
              <a:t>1. A </a:t>
            </a:r>
            <a:r>
              <a:rPr kumimoji="1" lang="en-US" altLang="zh-CN" sz="2400" dirty="0"/>
              <a:t>sound </a:t>
            </a:r>
            <a:r>
              <a:rPr kumimoji="1" lang="en-US" altLang="zh-CN" sz="2400" dirty="0" smtClean="0"/>
              <a:t>module could be added.</a:t>
            </a:r>
          </a:p>
          <a:p>
            <a:pPr marL="18288" indent="0">
              <a:buNone/>
            </a:pPr>
            <a:r>
              <a:rPr kumimoji="1" lang="en-US" altLang="zh-CN" sz="2400" dirty="0" smtClean="0"/>
              <a:t>2. Add </a:t>
            </a:r>
            <a:r>
              <a:rPr kumimoji="1" lang="en-US" altLang="zh-CN" sz="2400" dirty="0"/>
              <a:t>some more control </a:t>
            </a:r>
            <a:r>
              <a:rPr kumimoji="1" lang="en-US" altLang="zh-CN" sz="2400" dirty="0" smtClean="0"/>
              <a:t>methods.</a:t>
            </a:r>
          </a:p>
          <a:p>
            <a:pPr marL="18288" indent="0">
              <a:buNone/>
            </a:pPr>
            <a:r>
              <a:rPr kumimoji="1" lang="en-US" altLang="zh-CN" sz="2400" dirty="0" smtClean="0"/>
              <a:t>3. Graphic improvements and add more types of enemies for the game.</a:t>
            </a:r>
          </a:p>
          <a:p>
            <a:pPr marL="475488" indent="-457200">
              <a:buAutoNum type="arabicPeriod"/>
            </a:pPr>
            <a:endParaRPr kumimoji="1" lang="zh-CN" altLang="en-US" sz="2400" dirty="0"/>
          </a:p>
          <a:p>
            <a:pPr marL="384048" lvl="1" indent="0">
              <a:buNone/>
            </a:pPr>
            <a:endParaRPr 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511629" y="587828"/>
            <a:ext cx="7543800" cy="914400"/>
          </a:xfrm>
        </p:spPr>
        <p:txBody>
          <a:bodyPr/>
          <a:lstStyle/>
          <a:p>
            <a:r>
              <a:rPr lang="en-US" altLang="zh-CN" dirty="0" smtClean="0"/>
              <a:t>Improvements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11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2352004"/>
              </p:ext>
            </p:extLst>
          </p:nvPr>
        </p:nvGraphicFramePr>
        <p:xfrm>
          <a:off x="1320800" y="2552700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500"/>
                <a:gridCol w="2476500"/>
                <a:gridCol w="2667000"/>
              </a:tblGrid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Tan </a:t>
                      </a:r>
                      <a:r>
                        <a:rPr lang="en-US" sz="1800" dirty="0" err="1" smtClean="0"/>
                        <a:t>Siyu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Miao Yun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Week</a:t>
                      </a:r>
                      <a:r>
                        <a:rPr lang="en-US" sz="1800" baseline="0" dirty="0" smtClean="0"/>
                        <a:t> 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Project</a:t>
                      </a:r>
                      <a:r>
                        <a:rPr lang="en-US" sz="1800" baseline="0" dirty="0" smtClean="0"/>
                        <a:t> planning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Project</a:t>
                      </a:r>
                      <a:r>
                        <a:rPr lang="en-US" sz="1800" baseline="0" dirty="0" smtClean="0"/>
                        <a:t> planning</a:t>
                      </a:r>
                      <a:endParaRPr lang="en-US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Week 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Architecture design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Architecture design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Week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VGA controller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Game logic design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Week 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Graphic</a:t>
                      </a:r>
                      <a:r>
                        <a:rPr lang="en-US" sz="1800" baseline="0" dirty="0" smtClean="0"/>
                        <a:t> accelerator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Software design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Week 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Other</a:t>
                      </a:r>
                      <a:r>
                        <a:rPr lang="en-US" sz="1800" baseline="0" dirty="0" smtClean="0"/>
                        <a:t> hardware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Software design &amp;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test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Week 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Final</a:t>
                      </a:r>
                      <a:r>
                        <a:rPr lang="en-US" sz="1800" baseline="0" dirty="0" smtClean="0"/>
                        <a:t> implementations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Final implementations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Week 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Report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Report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555171" y="495300"/>
            <a:ext cx="7543800" cy="914400"/>
          </a:xfrm>
        </p:spPr>
        <p:txBody>
          <a:bodyPr/>
          <a:lstStyle/>
          <a:p>
            <a:r>
              <a:rPr lang="en-US" dirty="0" smtClean="0"/>
              <a:t>Time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12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元素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元素.thmx</Template>
  <TotalTime>185</TotalTime>
  <Words>164</Words>
  <Application>Microsoft Office PowerPoint</Application>
  <PresentationFormat>全屏显示(4:3)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元素</vt:lpstr>
      <vt:lpstr>Proposal Presentation</vt:lpstr>
      <vt:lpstr>Demonstration of our idea</vt:lpstr>
      <vt:lpstr>Block Diagram</vt:lpstr>
      <vt:lpstr>Specification</vt:lpstr>
      <vt:lpstr>Improvements</vt:lpstr>
      <vt:lpstr>Time plan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 Presentation</dc:title>
  <dc:creator>Tan Siyu</dc:creator>
  <cp:lastModifiedBy>Yun Miao</cp:lastModifiedBy>
  <cp:revision>22</cp:revision>
  <dcterms:created xsi:type="dcterms:W3CDTF">2013-09-06T08:37:07Z</dcterms:created>
  <dcterms:modified xsi:type="dcterms:W3CDTF">2013-09-10T13:08:55Z</dcterms:modified>
</cp:coreProperties>
</file>