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9" r:id="rId2"/>
    <p:sldId id="261" r:id="rId3"/>
    <p:sldId id="281" r:id="rId4"/>
    <p:sldId id="282" r:id="rId5"/>
    <p:sldId id="283" r:id="rId6"/>
    <p:sldId id="284" r:id="rId7"/>
    <p:sldId id="262" r:id="rId8"/>
    <p:sldId id="287" r:id="rId9"/>
    <p:sldId id="286" r:id="rId10"/>
    <p:sldId id="267" r:id="rId11"/>
    <p:sldId id="288" r:id="rId12"/>
    <p:sldId id="289" r:id="rId13"/>
    <p:sldId id="290" r:id="rId14"/>
    <p:sldId id="291" r:id="rId15"/>
    <p:sldId id="292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79CC93D-E52E-4D84-901B-11D7331DD495}">
          <p14:sldIdLst>
            <p14:sldId id="259"/>
          </p14:sldIdLst>
        </p14:section>
        <p14:section name="概述和目标" id="{ABA716BF-3A5C-4ADB-94C9-CFEF84EBA240}">
          <p14:sldIdLst>
            <p14:sldId id="261"/>
            <p14:sldId id="281"/>
            <p14:sldId id="282"/>
            <p14:sldId id="283"/>
            <p14:sldId id="284"/>
            <p14:sldId id="262"/>
            <p14:sldId id="287"/>
          </p14:sldIdLst>
        </p14:section>
        <p14:section name="标题 1" id="{6D9936A3-3945-4757-BC8B-B5C252D8E036}">
          <p14:sldIdLst>
            <p14:sldId id="286"/>
            <p14:sldId id="267"/>
          </p14:sldIdLst>
        </p14:section>
        <p14:section name="视觉的示例幻灯片" id="{BAB3A466-96C9-4230-9978-795378D75699}">
          <p14:sldIdLst>
            <p14:sldId id="288"/>
            <p14:sldId id="289"/>
            <p14:sldId id="290"/>
            <p14:sldId id="291"/>
            <p14:sldId id="29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83977" autoAdjust="0"/>
  </p:normalViewPr>
  <p:slideViewPr>
    <p:cSldViewPr>
      <p:cViewPr varScale="1">
        <p:scale>
          <a:sx n="57" d="100"/>
          <a:sy n="57" d="100"/>
        </p:scale>
        <p:origin x="-130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zh-CN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zh-CN" sz="4400"/>
            <a:t>1</a:t>
          </a: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zh-CN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zh-CN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zh-CN" sz="4400"/>
            <a:t>2</a:t>
          </a: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zh-CN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zh-CN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en-US" altLang="zh-C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Change speed of movement and bullet</a:t>
          </a:r>
          <a:endParaRPr lang="zh-CN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zh-CN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zh-CN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zh-CN" sz="4400"/>
            <a:t>3</a:t>
          </a:r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zh-CN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zh-CN" sz="3200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en-US" altLang="zh-C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8-direction movement</a:t>
          </a:r>
          <a:endParaRPr lang="zh-CN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zh-CN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zh-CN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en-US" altLang="zh-CN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Viberation</a:t>
          </a:r>
          <a:endParaRPr lang="zh-CN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zh-CN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zh-CN" sz="3200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zh-CN"/>
        </a:p>
      </dgm:t>
    </dgm:pt>
    <dgm:pt modelId="{7E429971-BC57-430F-BB25-C0574E5E39E3}" type="pres">
      <dgm:prSet presAssocID="{74EE5CD8-078F-4590-BF9C-A341A294A016}" presName="parentText" presStyleLbl="node1" presStyleIdx="0" presStyleCnt="3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CN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zh-CN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zh-CN"/>
        </a:p>
      </dgm:t>
    </dgm:pt>
    <dgm:pt modelId="{C04276DC-EE64-470A-B8BC-09067B8045FA}" type="pres">
      <dgm:prSet presAssocID="{AA046201-5C4D-445E-BF0B-5C6D2B0A194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CN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zh-CN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zh-CN"/>
        </a:p>
      </dgm:t>
    </dgm:pt>
    <dgm:pt modelId="{F5034101-5B7D-4FE7-B47A-5A48CF39606B}" type="pres">
      <dgm:prSet presAssocID="{D1776C8F-2B10-4075-8DF7-7F65AB725ED5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CN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CN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3D887057-7E91-45EF-8E4B-3006C2DFECB4}" type="presOf" srcId="{6BE4E373-0656-4EDC-821E-BE09C952B1F6}" destId="{C7C3E6FD-D83F-4BDA-907E-B5EE041DA931}" srcOrd="0" destOrd="0" presId="urn:microsoft.com/office/officeart/2005/8/layout/vList5"/>
    <dgm:cxn modelId="{B6416E04-E5DE-46CA-AD27-47EBE280D636}" type="presOf" srcId="{C59269D0-92A5-481C-BA64-727AFB0DD545}" destId="{B37A5355-225B-4C6F-AED7-6C620F99EECC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5417F3DF-8CAE-4E6C-ADBB-ED6F50084B8E}" type="presOf" srcId="{D1776C8F-2B10-4075-8DF7-7F65AB725ED5}" destId="{F5034101-5B7D-4FE7-B47A-5A48CF39606B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DBCA7E61-D822-40A0-A27A-D7E092386A0B}" type="presOf" srcId="{F6FEADD9-F67D-41F5-BA4C-3C84956E7F46}" destId="{AAE7A1E6-6847-453D-B55B-8A82BF138C1D}" srcOrd="0" destOrd="0" presId="urn:microsoft.com/office/officeart/2005/8/layout/vList5"/>
    <dgm:cxn modelId="{9A0DCB65-9DCB-4972-9768-1762E4116F3C}" type="presOf" srcId="{74EE5CD8-078F-4590-BF9C-A341A294A016}" destId="{7E429971-BC57-430F-BB25-C0574E5E39E3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1D12F37E-DF42-400C-B5B5-A8FAF49EC0EC}" type="presOf" srcId="{1E4D3931-0DBD-4211-A24A-6AF364284B1E}" destId="{D54B1729-BC98-42C1-9C6C-D65DCBA4358F}" srcOrd="0" destOrd="0" presId="urn:microsoft.com/office/officeart/2005/8/layout/vList5"/>
    <dgm:cxn modelId="{AFF7133D-5E9D-4613-9299-006F9E49301B}" type="presOf" srcId="{AA046201-5C4D-445E-BF0B-5C6D2B0A1945}" destId="{C04276DC-EE64-470A-B8BC-09067B8045FA}" srcOrd="0" destOrd="0" presId="urn:microsoft.com/office/officeart/2005/8/layout/vList5"/>
    <dgm:cxn modelId="{1E18118B-9778-4714-A249-2B714D5427F7}" type="presParOf" srcId="{AAE7A1E6-6847-453D-B55B-8A82BF138C1D}" destId="{C4407577-18A2-46E0-8805-2838042EB67A}" srcOrd="0" destOrd="0" presId="urn:microsoft.com/office/officeart/2005/8/layout/vList5"/>
    <dgm:cxn modelId="{84152E8A-21A6-4CAF-BC09-47C13F4FFFB8}" type="presParOf" srcId="{C4407577-18A2-46E0-8805-2838042EB67A}" destId="{7E429971-BC57-430F-BB25-C0574E5E39E3}" srcOrd="0" destOrd="0" presId="urn:microsoft.com/office/officeart/2005/8/layout/vList5"/>
    <dgm:cxn modelId="{1D51832F-3B38-483B-8C08-BDD413206841}" type="presParOf" srcId="{C4407577-18A2-46E0-8805-2838042EB67A}" destId="{D54B1729-BC98-42C1-9C6C-D65DCBA4358F}" srcOrd="1" destOrd="0" presId="urn:microsoft.com/office/officeart/2005/8/layout/vList5"/>
    <dgm:cxn modelId="{F2BB24AB-7DB6-4F0F-92D8-664E0F322520}" type="presParOf" srcId="{AAE7A1E6-6847-453D-B55B-8A82BF138C1D}" destId="{AB8574CC-D4F2-4555-AEE3-F4EE58B11D03}" srcOrd="1" destOrd="0" presId="urn:microsoft.com/office/officeart/2005/8/layout/vList5"/>
    <dgm:cxn modelId="{3F47CC38-27AC-4E4E-92A2-FDE046382C80}" type="presParOf" srcId="{AAE7A1E6-6847-453D-B55B-8A82BF138C1D}" destId="{85B8F607-FDD8-476A-ADBE-E1250824F294}" srcOrd="2" destOrd="0" presId="urn:microsoft.com/office/officeart/2005/8/layout/vList5"/>
    <dgm:cxn modelId="{B4BBC5E0-69C0-4FD2-84A6-C47E62DEA28D}" type="presParOf" srcId="{85B8F607-FDD8-476A-ADBE-E1250824F294}" destId="{C04276DC-EE64-470A-B8BC-09067B8045FA}" srcOrd="0" destOrd="0" presId="urn:microsoft.com/office/officeart/2005/8/layout/vList5"/>
    <dgm:cxn modelId="{71B90C6E-E0F2-4EE1-8864-5914AAFA20A7}" type="presParOf" srcId="{85B8F607-FDD8-476A-ADBE-E1250824F294}" destId="{B37A5355-225B-4C6F-AED7-6C620F99EECC}" srcOrd="1" destOrd="0" presId="urn:microsoft.com/office/officeart/2005/8/layout/vList5"/>
    <dgm:cxn modelId="{E6DEED78-0C33-4D1D-A595-AFE4311369E4}" type="presParOf" srcId="{AAE7A1E6-6847-453D-B55B-8A82BF138C1D}" destId="{5ACAA866-A8A8-4183-97B5-CEEAB1525C60}" srcOrd="3" destOrd="0" presId="urn:microsoft.com/office/officeart/2005/8/layout/vList5"/>
    <dgm:cxn modelId="{FD2A22C3-24B0-4E4D-A3BC-79528D3FBC48}" type="presParOf" srcId="{AAE7A1E6-6847-453D-B55B-8A82BF138C1D}" destId="{477213BE-9E91-4950-8451-7F60796F47F4}" srcOrd="4" destOrd="0" presId="urn:microsoft.com/office/officeart/2005/8/layout/vList5"/>
    <dgm:cxn modelId="{2D9E3819-8AF8-4F78-AD5E-1D892BCE0381}" type="presParOf" srcId="{477213BE-9E91-4950-8451-7F60796F47F4}" destId="{F5034101-5B7D-4FE7-B47A-5A48CF39606B}" srcOrd="0" destOrd="0" presId="urn:microsoft.com/office/officeart/2005/8/layout/vList5"/>
    <dgm:cxn modelId="{5FD7E964-E46A-45B4-A545-5D657B6094BB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066871" y="-1848315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Viberation</a:t>
          </a:r>
          <a:endParaRPr lang="zh-CN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132953"/>
        <a:ext cx="5010287" cy="1047750"/>
      </dsp:txXfrm>
    </dsp:sp>
    <dsp:sp modelId="{7E429971-BC57-430F-BB25-C0574E5E39E3}">
      <dsp:nvSpPr>
        <dsp:cNvPr id="0" name=""/>
        <dsp:cNvSpPr/>
      </dsp:nvSpPr>
      <dsp:spPr>
        <a:xfrm>
          <a:off x="109" y="0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4400" kern="1200"/>
            <a:t>1</a:t>
          </a:r>
        </a:p>
      </dsp:txBody>
      <dsp:txXfrm>
        <a:off x="53098" y="52989"/>
        <a:ext cx="979514" cy="1203709"/>
      </dsp:txXfrm>
    </dsp:sp>
    <dsp:sp modelId="{B37A5355-225B-4C6F-AED7-6C620F99EECC}">
      <dsp:nvSpPr>
        <dsp:cNvPr id="0" name=""/>
        <dsp:cNvSpPr/>
      </dsp:nvSpPr>
      <dsp:spPr>
        <a:xfrm rot="5400000">
          <a:off x="3066871" y="-473143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Change speed of movement and bullet</a:t>
          </a:r>
          <a:endParaRPr lang="zh-CN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1508125"/>
        <a:ext cx="5010287" cy="1047750"/>
      </dsp:txXfrm>
    </dsp:sp>
    <dsp:sp modelId="{C04276DC-EE64-470A-B8BC-09067B8045FA}">
      <dsp:nvSpPr>
        <dsp:cNvPr id="0" name=""/>
        <dsp:cNvSpPr/>
      </dsp:nvSpPr>
      <dsp:spPr>
        <a:xfrm>
          <a:off x="109" y="1377156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4400" kern="1200"/>
            <a:t>2</a:t>
          </a:r>
        </a:p>
      </dsp:txBody>
      <dsp:txXfrm>
        <a:off x="53098" y="1430145"/>
        <a:ext cx="979514" cy="1203709"/>
      </dsp:txXfrm>
    </dsp:sp>
    <dsp:sp modelId="{C7C3E6FD-D83F-4BDA-907E-B5EE041DA931}">
      <dsp:nvSpPr>
        <dsp:cNvPr id="0" name=""/>
        <dsp:cNvSpPr/>
      </dsp:nvSpPr>
      <dsp:spPr>
        <a:xfrm rot="5400000">
          <a:off x="3066871" y="902028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8-direction movement</a:t>
          </a:r>
          <a:endParaRPr lang="zh-CN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2883296"/>
        <a:ext cx="5010287" cy="1047750"/>
      </dsp:txXfrm>
    </dsp:sp>
    <dsp:sp modelId="{F5034101-5B7D-4FE7-B47A-5A48CF39606B}">
      <dsp:nvSpPr>
        <dsp:cNvPr id="0" name=""/>
        <dsp:cNvSpPr/>
      </dsp:nvSpPr>
      <dsp:spPr>
        <a:xfrm>
          <a:off x="109" y="2752328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4400" kern="1200"/>
            <a:t>3</a:t>
          </a:r>
        </a:p>
      </dsp:txBody>
      <dsp:txXfrm>
        <a:off x="53098" y="2805317"/>
        <a:ext cx="979514" cy="1203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D83FDC75-7F73-4A4A-A77C-09AADF00E0EA}" type="datetimeFigureOut">
              <a:rPr lang="en-US" altLang="zh-CN" smtClean="0"/>
              <a:pPr/>
              <a:t>2013/10/16</a:t>
            </a:fld>
            <a:endParaRPr 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459226BF-1F13-42D3-80DC-373E7ADD1EBC}" type="slidenum">
              <a:rPr lang="zh-CN" smtClean="0"/>
              <a:pPr/>
              <a:t>‹#›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136241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48AEF76B-3757-4A0B-AF93-28494465C1DD}" type="datetimeFigureOut">
              <a:pPr/>
              <a:t>10/16/2013</a:t>
            </a:fld>
            <a:endParaRPr 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75693FD4-8F83-4EF7-AC3F-0DC0388986B0}" type="slidenum"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72400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/>
            </a:pPr>
            <a:r>
              <a:rPr lang="zh-CN" dirty="0" smtClean="0"/>
              <a:t>在组设置中可使用此模板作为演示培训材料的起始文件。</a:t>
            </a:r>
          </a:p>
          <a:p>
            <a:endParaRPr lang="zh-CN" dirty="0" smtClean="0"/>
          </a:p>
          <a:p>
            <a:pPr lvl="0"/>
            <a:r>
              <a:rPr lang="zh-CN" sz="1200" b="1" dirty="0" smtClean="0"/>
              <a:t>节</a:t>
            </a:r>
            <a:endParaRPr lang="zh-CN" sz="1200" b="0" dirty="0" smtClean="0"/>
          </a:p>
          <a:p>
            <a:pPr lvl="0"/>
            <a:r>
              <a:rPr lang="zh-CN" sz="1200" b="0" dirty="0" smtClean="0"/>
              <a:t>右键单击幻灯片以添加节。</a:t>
            </a:r>
            <a:r>
              <a:rPr lang="zh-CN" sz="1200" b="0" baseline="0" dirty="0" smtClean="0"/>
              <a:t> 节可以帮助您组织幻灯片或促进多个作者之间的协作。</a:t>
            </a:r>
            <a:endParaRPr lang="zh-CN" sz="1200" b="0" dirty="0" smtClean="0"/>
          </a:p>
          <a:p>
            <a:pPr lvl="0"/>
            <a:endParaRPr lang="zh-CN" sz="1200" b="1" dirty="0" smtClean="0"/>
          </a:p>
          <a:p>
            <a:pPr lvl="0"/>
            <a:r>
              <a:rPr lang="zh-CN" sz="1200" b="1" dirty="0" smtClean="0"/>
              <a:t>备注</a:t>
            </a:r>
          </a:p>
          <a:p>
            <a:pPr lvl="0"/>
            <a:r>
              <a:rPr lang="zh-CN" sz="1200" dirty="0" smtClean="0"/>
              <a:t>使用“备注”节传递备注或为受众提供其他详细信息。</a:t>
            </a:r>
            <a:r>
              <a:rPr lang="zh-CN" sz="1200" baseline="0" dirty="0" smtClean="0"/>
              <a:t> 演示过程中，可在“演示文稿视图”中查看这些备注。 </a:t>
            </a:r>
          </a:p>
          <a:p>
            <a:pPr lvl="0">
              <a:buFontTx/>
              <a:buNone/>
            </a:pPr>
            <a:r>
              <a:rPr lang="zh-CN" sz="1200" dirty="0" smtClean="0"/>
              <a:t>请记住字体大小(对于可访问性、可见性、录像和联机生产都非常重要)</a:t>
            </a:r>
          </a:p>
          <a:p>
            <a:pPr lvl="0"/>
            <a:endParaRPr lang="zh-CN" sz="1200" dirty="0" smtClean="0"/>
          </a:p>
          <a:p>
            <a:pPr lvl="0">
              <a:buFontTx/>
              <a:buNone/>
            </a:pPr>
            <a:r>
              <a:rPr lang="zh-CN" sz="1200" b="1" dirty="0" smtClean="0"/>
              <a:t>协调的色彩 </a:t>
            </a:r>
          </a:p>
          <a:p>
            <a:pPr lvl="0">
              <a:buFontTx/>
              <a:buNone/>
            </a:pPr>
            <a:r>
              <a:rPr lang="zh-CN" sz="1200" dirty="0" smtClean="0"/>
              <a:t>特别注意图形、图表和文本框。</a:t>
            </a:r>
            <a:r>
              <a:rPr lang="zh-CN" sz="1200" baseline="0" dirty="0" smtClean="0"/>
              <a:t> </a:t>
            </a:r>
            <a:endParaRPr lang="zh-CN" sz="1200" dirty="0" smtClean="0"/>
          </a:p>
          <a:p>
            <a:pPr lvl="0"/>
            <a:r>
              <a:rPr lang="zh-CN" sz="1200" dirty="0" smtClean="0"/>
              <a:t>请考虑与会者将以黑白或 </a:t>
            </a:r>
            <a:r>
              <a:rPr lang="zh-CN" sz="1200" dirty="0" err="1" smtClean="0"/>
              <a:t>灰色调</a:t>
            </a:r>
            <a:r>
              <a:rPr lang="zh-CN" sz="1200" dirty="0" smtClean="0"/>
              <a:t>打印。请运行测试打印，以确保当以纯黑白和 </a:t>
            </a:r>
            <a:r>
              <a:rPr lang="zh-CN" sz="1200" dirty="0" err="1" smtClean="0"/>
              <a:t>灰色调</a:t>
            </a:r>
            <a:r>
              <a:rPr lang="zh-CN" sz="1200" dirty="0" smtClean="0"/>
              <a:t>打印时，您的颜色工作正常。</a:t>
            </a:r>
          </a:p>
          <a:p>
            <a:pPr lvl="0">
              <a:buFontTx/>
              <a:buNone/>
            </a:pPr>
            <a:endParaRPr lang="zh-CN" sz="1200" dirty="0" smtClean="0"/>
          </a:p>
          <a:p>
            <a:pPr lvl="0">
              <a:buFontTx/>
              <a:buNone/>
            </a:pPr>
            <a:r>
              <a:rPr lang="zh-CN" sz="1200" b="1" dirty="0" smtClean="0"/>
              <a:t>图形、表格和图表</a:t>
            </a:r>
          </a:p>
          <a:p>
            <a:pPr lvl="0"/>
            <a:r>
              <a:rPr lang="zh-CN" sz="1200" dirty="0" smtClean="0"/>
              <a:t>保持简单: 如果可能，请使用一致的、不分散的样式和颜色。</a:t>
            </a:r>
          </a:p>
          <a:p>
            <a:pPr lvl="0"/>
            <a:r>
              <a:rPr lang="zh-CN" sz="1200" dirty="0" smtClean="0"/>
              <a:t>标记所有图表和表格。</a:t>
            </a:r>
          </a:p>
          <a:p>
            <a:endParaRPr lang="zh-CN" dirty="0" smtClean="0"/>
          </a:p>
          <a:p>
            <a:endParaRPr lang="zh-CN" dirty="0" smtClean="0"/>
          </a:p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zh-CN" smtClean="0"/>
              <a:pPr/>
              <a:t>1</a:t>
            </a:fld>
            <a:endParaRPr 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dirty="0" smtClean="0"/>
              <a:t>根据需要将幻灯片添加到各个主题节，包括带有表格、图形和图像的幻灯片。 </a:t>
            </a:r>
          </a:p>
          <a:p>
            <a:r>
              <a:rPr lang="zh-CN" dirty="0" smtClean="0"/>
              <a:t>请看下一节示例</a:t>
            </a:r>
            <a:r>
              <a:rPr lang="zh-CN" baseline="0" dirty="0" smtClean="0"/>
              <a:t> </a:t>
            </a:r>
            <a:r>
              <a:rPr lang="zh-CN" dirty="0" smtClean="0"/>
              <a:t>图表、</a:t>
            </a:r>
            <a:r>
              <a:rPr lang="zh-CN" baseline="0" dirty="0" smtClean="0"/>
              <a:t> 图像和视频布局，请参阅下一部分。 </a:t>
            </a:r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zh-CN" smtClean="0"/>
              <a:pPr/>
              <a:t>10</a:t>
            </a:fld>
            <a:endParaRPr 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/>
            </a:pPr>
            <a:r>
              <a:rPr lang="zh-CN" sz="1200" dirty="0" smtClean="0"/>
              <a:t>这是使用切换的概述幻灯片的另一个选项。</a:t>
            </a:r>
            <a:r>
              <a:rPr lang="zh-CN" sz="1200" baseline="0" dirty="0" smtClean="0"/>
              <a:t>  </a:t>
            </a:r>
            <a:endParaRPr lang="zh-CN" sz="1200" dirty="0" smtClean="0"/>
          </a:p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altLang="zh-CN" smtClean="0"/>
              <a:pPr/>
              <a:t>11</a:t>
            </a:fld>
            <a:endParaRPr 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altLang="zh-CN" smtClean="0"/>
              <a:pPr/>
              <a:t>12</a:t>
            </a:fld>
            <a:endParaRPr 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altLang="zh-CN" smtClean="0"/>
              <a:pPr/>
              <a:t>13</a:t>
            </a:fld>
            <a:endParaRPr 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altLang="zh-CN" smtClean="0"/>
              <a:pPr/>
              <a:t>14</a:t>
            </a:fld>
            <a:endParaRPr 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zh-CN" dirty="0" smtClean="0"/>
              <a:t>提供演示文稿的简要概述。</a:t>
            </a:r>
            <a:r>
              <a:rPr lang="zh-CN" baseline="0" dirty="0" smtClean="0"/>
              <a:t> 介绍</a:t>
            </a:r>
            <a:r>
              <a:rPr lang="zh-CN" dirty="0" smtClean="0"/>
              <a:t>演示文稿的重点及其重要的原因。</a:t>
            </a:r>
          </a:p>
          <a:p>
            <a:pPr>
              <a:lnSpc>
                <a:spcPct val="80000"/>
              </a:lnSpc>
            </a:pPr>
            <a:r>
              <a:rPr lang="zh-CN" dirty="0" smtClean="0"/>
              <a:t>逐一介绍主要主题。</a:t>
            </a:r>
          </a:p>
          <a:p>
            <a:r>
              <a:rPr lang="zh-CN" dirty="0" smtClean="0"/>
              <a:t>为了使观众了解演示文稿，您可以在整个演示文稿过程中重复此概述幻灯片，突出显示下一个您将讨论的特定主题。</a:t>
            </a:r>
            <a:r>
              <a:rPr lang="zh-CN" baseline="0" dirty="0" smtClean="0"/>
              <a:t>   </a:t>
            </a:r>
            <a:r>
              <a:rPr lang="zh-CN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zh-CN" smtClean="0"/>
              <a:pPr/>
              <a:t>2</a:t>
            </a:fld>
            <a:endParaRPr 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/>
            </a:pPr>
            <a:r>
              <a:rPr lang="zh-CN" sz="1200" dirty="0" smtClean="0"/>
              <a:t>这是使用切换的概述幻灯片的另一个选项。</a:t>
            </a:r>
            <a:r>
              <a:rPr lang="zh-CN" sz="1200" baseline="0" dirty="0" smtClean="0"/>
              <a:t>  </a:t>
            </a:r>
            <a:endParaRPr lang="zh-CN" sz="1200" dirty="0" smtClean="0"/>
          </a:p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zh-CN" smtClean="0"/>
              <a:pPr/>
              <a:t>3</a:t>
            </a:fld>
            <a:endParaRPr 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zh-CN" smtClean="0"/>
              <a:pPr/>
              <a:t>4</a:t>
            </a:fld>
            <a:endParaRPr 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zh-CN" smtClean="0"/>
              <a:pPr/>
              <a:t>5</a:t>
            </a:fld>
            <a:endParaRPr 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zh-CN" smtClean="0"/>
              <a:pPr/>
              <a:t>6</a:t>
            </a:fld>
            <a:endParaRPr 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zh-CN"/>
            </a:pPr>
            <a:r>
              <a:rPr lang="zh-CN" sz="1200" dirty="0" smtClean="0"/>
              <a:t>这是概述幻灯片的另一个选项。</a:t>
            </a:r>
            <a:r>
              <a:rPr lang="zh-CN" sz="1200" baseline="0" dirty="0" smtClean="0"/>
              <a:t>  </a:t>
            </a:r>
            <a:endParaRPr lang="zh-CN" sz="1200" dirty="0" smtClean="0"/>
          </a:p>
          <a:p>
            <a:pPr marL="228600" indent="-228600">
              <a:buFont typeface="+mj-lt"/>
              <a:buNone/>
            </a:pPr>
            <a:endParaRPr lang="zh-CN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/>
            </a:pPr>
            <a:r>
              <a:rPr lang="zh-CN" b="0" dirty="0" smtClean="0"/>
              <a:t>此培训完成后，受众能够做些什么?</a:t>
            </a:r>
            <a:r>
              <a:rPr lang="zh-CN" b="0" baseline="0" dirty="0" smtClean="0"/>
              <a:t>  </a:t>
            </a:r>
            <a:r>
              <a:rPr lang="zh-CN" dirty="0" smtClean="0"/>
              <a:t> 简要描述受众将通过哪些方式从此演示文稿受益。</a:t>
            </a:r>
            <a:r>
              <a:rPr lang="zh-CN" baseline="0" dirty="0" smtClean="0"/>
              <a:t> </a:t>
            </a:r>
            <a:r>
              <a:rPr lang="zh-CN" dirty="0" smtClean="0"/>
              <a:t> </a:t>
            </a:r>
            <a:r>
              <a:rPr lang="zh-CN" baseline="0" dirty="0" smtClean="0"/>
              <a:t>  </a:t>
            </a:r>
            <a:endParaRPr 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zh-CN" smtClean="0"/>
              <a:pPr/>
              <a:t>8</a:t>
            </a:fld>
            <a:endParaRPr 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/>
            </a:pPr>
            <a:r>
              <a:rPr lang="zh-CN" dirty="0" smtClean="0"/>
              <a:t>每个主题使用一个节标题，以便清楚传达给观众。 </a:t>
            </a:r>
          </a:p>
          <a:p>
            <a:endParaRPr 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zh-CN" smtClean="0"/>
              <a:pPr/>
              <a:t>9</a:t>
            </a:fld>
            <a:endParaRPr 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zh-CN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CN"/>
              <a:t>单击此处编辑母版标题样式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zh-CN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CN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CN" altLang="en-US" smtClean="0"/>
              <a:t>单击此处编辑母版副标题样式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CN" sz="2000" baseline="0"/>
            </a:lvl1pPr>
          </a:lstStyle>
          <a:p>
            <a:r>
              <a:rPr kumimoji="0" lang="zh-CN"/>
              <a:t>公司徽标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10/16/2013</a:t>
            </a:fld>
            <a:endParaRPr kumimoji="0" 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10/16/2013</a:t>
            </a:fld>
            <a:endParaRPr kumimoji="0" 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显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10/16/2013</a:t>
            </a:fld>
            <a:endParaRPr kumimoji="0" 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zh-CN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CN"/>
              <a:t>单击此处编辑母版标题样式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10/16/2013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CN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CN" sz="1800"/>
            </a:lvl1pPr>
          </a:lstStyle>
          <a:p>
            <a:r>
              <a:rPr kumimoji="0" lang="zh-CN"/>
              <a:t>公司徽标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zh-CN"/>
            </a:lvl1pPr>
          </a:lstStyle>
          <a:p>
            <a:r>
              <a:rPr kumimoji="0" lang="zh-CN"/>
              <a:t>单击此处可编辑母版标题样式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CN" sz="3200">
                <a:latin typeface="+mn-lt"/>
              </a:defRPr>
            </a:lvl1pPr>
            <a:lvl2pPr eaLnBrk="1" latinLnBrk="0" hangingPunct="1">
              <a:defRPr kumimoji="0" lang="zh-CN" sz="2800">
                <a:latin typeface="+mn-lt"/>
              </a:defRPr>
            </a:lvl2pPr>
            <a:lvl3pPr eaLnBrk="1" latinLnBrk="0" hangingPunct="1">
              <a:defRPr kumimoji="0" lang="zh-CN" sz="2400">
                <a:latin typeface="+mn-lt"/>
              </a:defRPr>
            </a:lvl3pPr>
            <a:lvl4pPr eaLnBrk="1" latinLnBrk="0" hangingPunct="1">
              <a:defRPr kumimoji="0" lang="zh-CN" sz="2400">
                <a:latin typeface="+mn-lt"/>
              </a:defRPr>
            </a:lvl4pPr>
            <a:lvl5pPr eaLnBrk="1" latinLnBrk="0" hangingPunct="1">
              <a:defRPr kumimoji="0" lang="zh-CN" sz="2400">
                <a:latin typeface="+mn-lt"/>
              </a:defRPr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10/16/2013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CN" sz="2800"/>
            </a:lvl1pPr>
            <a:lvl2pPr eaLnBrk="1" latinLnBrk="0" hangingPunct="1">
              <a:defRPr kumimoji="0" lang="zh-CN" sz="2400"/>
            </a:lvl2pPr>
            <a:lvl3pPr eaLnBrk="1" latinLnBrk="0" hangingPunct="1">
              <a:defRPr kumimoji="0" lang="zh-CN" sz="2000"/>
            </a:lvl3pPr>
            <a:lvl4pPr eaLnBrk="1" latinLnBrk="0" hangingPunct="1">
              <a:defRPr kumimoji="0" lang="zh-CN" sz="1800"/>
            </a:lvl4pPr>
            <a:lvl5pPr eaLnBrk="1" latinLnBrk="0" hangingPunct="1">
              <a:defRPr kumimoji="0" lang="zh-CN" sz="1800"/>
            </a:lvl5pPr>
            <a:lvl6pPr eaLnBrk="1" latinLnBrk="0" hangingPunct="1">
              <a:defRPr kumimoji="0" lang="zh-CN" sz="1800"/>
            </a:lvl6pPr>
            <a:lvl7pPr eaLnBrk="1" latinLnBrk="0" hangingPunct="1">
              <a:defRPr kumimoji="0" lang="zh-CN" sz="1800"/>
            </a:lvl7pPr>
            <a:lvl8pPr eaLnBrk="1" latinLnBrk="0" hangingPunct="1">
              <a:defRPr kumimoji="0" lang="zh-CN" sz="1800"/>
            </a:lvl8pPr>
            <a:lvl9pPr eaLnBrk="1" latinLnBrk="0" hangingPunct="1">
              <a:defRPr kumimoji="0" lang="zh-CN"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CN" sz="2800"/>
            </a:lvl1pPr>
            <a:lvl2pPr eaLnBrk="1" latinLnBrk="0" hangingPunct="1">
              <a:defRPr kumimoji="0" lang="zh-CN" sz="2400"/>
            </a:lvl2pPr>
            <a:lvl3pPr eaLnBrk="1" latinLnBrk="0" hangingPunct="1">
              <a:defRPr kumimoji="0" lang="zh-CN" sz="2000"/>
            </a:lvl3pPr>
            <a:lvl4pPr eaLnBrk="1" latinLnBrk="0" hangingPunct="1">
              <a:defRPr kumimoji="0" lang="zh-CN" sz="1800"/>
            </a:lvl4pPr>
            <a:lvl5pPr eaLnBrk="1" latinLnBrk="0" hangingPunct="1">
              <a:defRPr kumimoji="0" lang="zh-CN" sz="1800"/>
            </a:lvl5pPr>
            <a:lvl6pPr eaLnBrk="1" latinLnBrk="0" hangingPunct="1">
              <a:defRPr kumimoji="0" lang="zh-CN" sz="1800"/>
            </a:lvl6pPr>
            <a:lvl7pPr eaLnBrk="1" latinLnBrk="0" hangingPunct="1">
              <a:defRPr kumimoji="0" lang="zh-CN" sz="1800"/>
            </a:lvl7pPr>
            <a:lvl8pPr eaLnBrk="1" latinLnBrk="0" hangingPunct="1">
              <a:defRPr kumimoji="0" lang="zh-CN" sz="1800"/>
            </a:lvl8pPr>
            <a:lvl9pPr eaLnBrk="1" latinLnBrk="0" hangingPunct="1">
              <a:defRPr kumimoji="0" lang="zh-CN"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10/16/2013</a:t>
            </a:fld>
            <a:endParaRPr kumimoji="0"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zh-CN"/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CN" sz="2400" b="1"/>
            </a:lvl1pPr>
            <a:lvl2pPr marL="457200" indent="0" eaLnBrk="1" latinLnBrk="0" hangingPunct="1">
              <a:buNone/>
              <a:defRPr kumimoji="0" lang="zh-CN" sz="2000" b="1"/>
            </a:lvl2pPr>
            <a:lvl3pPr marL="914400" indent="0" eaLnBrk="1" latinLnBrk="0" hangingPunct="1">
              <a:buNone/>
              <a:defRPr kumimoji="0" lang="zh-CN" sz="1800" b="1"/>
            </a:lvl3pPr>
            <a:lvl4pPr marL="1371600" indent="0" eaLnBrk="1" latinLnBrk="0" hangingPunct="1">
              <a:buNone/>
              <a:defRPr kumimoji="0" lang="zh-CN" sz="1600" b="1"/>
            </a:lvl4pPr>
            <a:lvl5pPr marL="1828800" indent="0" eaLnBrk="1" latinLnBrk="0" hangingPunct="1">
              <a:buNone/>
              <a:defRPr kumimoji="0" lang="zh-CN" sz="1600" b="1"/>
            </a:lvl5pPr>
            <a:lvl6pPr marL="2286000" indent="0" eaLnBrk="1" latinLnBrk="0" hangingPunct="1">
              <a:buNone/>
              <a:defRPr kumimoji="0" lang="zh-CN" sz="1600" b="1"/>
            </a:lvl6pPr>
            <a:lvl7pPr marL="2743200" indent="0" eaLnBrk="1" latinLnBrk="0" hangingPunct="1">
              <a:buNone/>
              <a:defRPr kumimoji="0" lang="zh-CN" sz="1600" b="1"/>
            </a:lvl7pPr>
            <a:lvl8pPr marL="3200400" indent="0" eaLnBrk="1" latinLnBrk="0" hangingPunct="1">
              <a:buNone/>
              <a:defRPr kumimoji="0" lang="zh-CN" sz="1600" b="1"/>
            </a:lvl8pPr>
            <a:lvl9pPr marL="3657600" indent="0" eaLnBrk="1" latinLnBrk="0" hangingPunct="1">
              <a:buNone/>
              <a:defRPr kumimoji="0" lang="zh-CN" sz="1600" b="1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zh-CN" sz="2400"/>
            </a:lvl1pPr>
            <a:lvl2pPr eaLnBrk="1" latinLnBrk="0" hangingPunct="1">
              <a:defRPr kumimoji="0" lang="zh-CN" sz="2000"/>
            </a:lvl2pPr>
            <a:lvl3pPr eaLnBrk="1" latinLnBrk="0" hangingPunct="1">
              <a:defRPr kumimoji="0" lang="zh-CN" sz="1800"/>
            </a:lvl3pPr>
            <a:lvl4pPr eaLnBrk="1" latinLnBrk="0" hangingPunct="1">
              <a:defRPr kumimoji="0" lang="zh-CN" sz="1600"/>
            </a:lvl4pPr>
            <a:lvl5pPr eaLnBrk="1" latinLnBrk="0" hangingPunct="1">
              <a:defRPr kumimoji="0" lang="zh-CN" sz="1600"/>
            </a:lvl5pPr>
            <a:lvl6pPr eaLnBrk="1" latinLnBrk="0" hangingPunct="1">
              <a:defRPr kumimoji="0" lang="zh-CN" sz="1600"/>
            </a:lvl6pPr>
            <a:lvl7pPr eaLnBrk="1" latinLnBrk="0" hangingPunct="1">
              <a:defRPr kumimoji="0" lang="zh-CN" sz="1600"/>
            </a:lvl7pPr>
            <a:lvl8pPr eaLnBrk="1" latinLnBrk="0" hangingPunct="1">
              <a:defRPr kumimoji="0" lang="zh-CN" sz="1600"/>
            </a:lvl8pPr>
            <a:lvl9pPr eaLnBrk="1" latinLnBrk="0" hangingPunct="1">
              <a:defRPr kumimoji="0" lang="zh-CN"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CN" sz="2400" b="1"/>
            </a:lvl1pPr>
            <a:lvl2pPr marL="457200" indent="0" eaLnBrk="1" latinLnBrk="0" hangingPunct="1">
              <a:buNone/>
              <a:defRPr kumimoji="0" lang="zh-CN" sz="2000" b="1"/>
            </a:lvl2pPr>
            <a:lvl3pPr marL="914400" indent="0" eaLnBrk="1" latinLnBrk="0" hangingPunct="1">
              <a:buNone/>
              <a:defRPr kumimoji="0" lang="zh-CN" sz="1800" b="1"/>
            </a:lvl3pPr>
            <a:lvl4pPr marL="1371600" indent="0" eaLnBrk="1" latinLnBrk="0" hangingPunct="1">
              <a:buNone/>
              <a:defRPr kumimoji="0" lang="zh-CN" sz="1600" b="1"/>
            </a:lvl4pPr>
            <a:lvl5pPr marL="1828800" indent="0" eaLnBrk="1" latinLnBrk="0" hangingPunct="1">
              <a:buNone/>
              <a:defRPr kumimoji="0" lang="zh-CN" sz="1600" b="1"/>
            </a:lvl5pPr>
            <a:lvl6pPr marL="2286000" indent="0" eaLnBrk="1" latinLnBrk="0" hangingPunct="1">
              <a:buNone/>
              <a:defRPr kumimoji="0" lang="zh-CN" sz="1600" b="1"/>
            </a:lvl6pPr>
            <a:lvl7pPr marL="2743200" indent="0" eaLnBrk="1" latinLnBrk="0" hangingPunct="1">
              <a:buNone/>
              <a:defRPr kumimoji="0" lang="zh-CN" sz="1600" b="1"/>
            </a:lvl7pPr>
            <a:lvl8pPr marL="3200400" indent="0" eaLnBrk="1" latinLnBrk="0" hangingPunct="1">
              <a:buNone/>
              <a:defRPr kumimoji="0" lang="zh-CN" sz="1600" b="1"/>
            </a:lvl8pPr>
            <a:lvl9pPr marL="3657600" indent="0" eaLnBrk="1" latinLnBrk="0" hangingPunct="1">
              <a:buNone/>
              <a:defRPr kumimoji="0" lang="zh-CN" sz="1600" b="1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zh-CN" sz="2400"/>
            </a:lvl1pPr>
            <a:lvl2pPr eaLnBrk="1" latinLnBrk="0" hangingPunct="1">
              <a:defRPr kumimoji="0" lang="zh-CN" sz="2000"/>
            </a:lvl2pPr>
            <a:lvl3pPr eaLnBrk="1" latinLnBrk="0" hangingPunct="1">
              <a:defRPr kumimoji="0" lang="zh-CN" sz="1800"/>
            </a:lvl3pPr>
            <a:lvl4pPr eaLnBrk="1" latinLnBrk="0" hangingPunct="1">
              <a:defRPr kumimoji="0" lang="zh-CN" sz="1600"/>
            </a:lvl4pPr>
            <a:lvl5pPr eaLnBrk="1" latinLnBrk="0" hangingPunct="1">
              <a:defRPr kumimoji="0" lang="zh-CN" sz="1600"/>
            </a:lvl5pPr>
            <a:lvl6pPr eaLnBrk="1" latinLnBrk="0" hangingPunct="1">
              <a:defRPr kumimoji="0" lang="zh-CN" sz="1600"/>
            </a:lvl6pPr>
            <a:lvl7pPr eaLnBrk="1" latinLnBrk="0" hangingPunct="1">
              <a:defRPr kumimoji="0" lang="zh-CN" sz="1600"/>
            </a:lvl7pPr>
            <a:lvl8pPr eaLnBrk="1" latinLnBrk="0" hangingPunct="1">
              <a:defRPr kumimoji="0" lang="zh-CN" sz="1600"/>
            </a:lvl8pPr>
            <a:lvl9pPr eaLnBrk="1" latinLnBrk="0" hangingPunct="1">
              <a:defRPr kumimoji="0" lang="zh-CN"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10/16/2013</a:t>
            </a:fld>
            <a:endParaRPr kumimoji="0" 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zh-CN" sz="2000" b="1"/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zh-CN" sz="3200"/>
            </a:lvl1pPr>
            <a:lvl2pPr eaLnBrk="1" latinLnBrk="0" hangingPunct="1">
              <a:defRPr kumimoji="0" lang="zh-CN" sz="2800"/>
            </a:lvl2pPr>
            <a:lvl3pPr eaLnBrk="1" latinLnBrk="0" hangingPunct="1">
              <a:defRPr kumimoji="0" lang="zh-CN" sz="2400"/>
            </a:lvl3pPr>
            <a:lvl4pPr eaLnBrk="1" latinLnBrk="0" hangingPunct="1">
              <a:defRPr kumimoji="0" lang="zh-CN" sz="2000"/>
            </a:lvl4pPr>
            <a:lvl5pPr eaLnBrk="1" latinLnBrk="0" hangingPunct="1">
              <a:defRPr kumimoji="0" lang="zh-CN" sz="2000"/>
            </a:lvl5pPr>
            <a:lvl6pPr eaLnBrk="1" latinLnBrk="0" hangingPunct="1">
              <a:defRPr kumimoji="0" lang="zh-CN" sz="2000"/>
            </a:lvl6pPr>
            <a:lvl7pPr eaLnBrk="1" latinLnBrk="0" hangingPunct="1">
              <a:defRPr kumimoji="0" lang="zh-CN" sz="2000"/>
            </a:lvl7pPr>
            <a:lvl8pPr eaLnBrk="1" latinLnBrk="0" hangingPunct="1">
              <a:defRPr kumimoji="0" lang="zh-CN" sz="2000"/>
            </a:lvl8pPr>
            <a:lvl9pPr eaLnBrk="1" latinLnBrk="0" hangingPunct="1">
              <a:defRPr kumimoji="0" lang="zh-CN"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zh-CN" sz="1400"/>
            </a:lvl1pPr>
            <a:lvl2pPr marL="457200" indent="0" eaLnBrk="1" latinLnBrk="0" hangingPunct="1">
              <a:buNone/>
              <a:defRPr kumimoji="0" lang="zh-CN" sz="1200"/>
            </a:lvl2pPr>
            <a:lvl3pPr marL="914400" indent="0" eaLnBrk="1" latinLnBrk="0" hangingPunct="1">
              <a:buNone/>
              <a:defRPr kumimoji="0" lang="zh-CN" sz="1000"/>
            </a:lvl3pPr>
            <a:lvl4pPr marL="1371600" indent="0" eaLnBrk="1" latinLnBrk="0" hangingPunct="1">
              <a:buNone/>
              <a:defRPr kumimoji="0" lang="zh-CN" sz="900"/>
            </a:lvl4pPr>
            <a:lvl5pPr marL="1828800" indent="0" eaLnBrk="1" latinLnBrk="0" hangingPunct="1">
              <a:buNone/>
              <a:defRPr kumimoji="0" lang="zh-CN" sz="900"/>
            </a:lvl5pPr>
            <a:lvl6pPr marL="2286000" indent="0" eaLnBrk="1" latinLnBrk="0" hangingPunct="1">
              <a:buNone/>
              <a:defRPr kumimoji="0" lang="zh-CN" sz="900"/>
            </a:lvl6pPr>
            <a:lvl7pPr marL="2743200" indent="0" eaLnBrk="1" latinLnBrk="0" hangingPunct="1">
              <a:buNone/>
              <a:defRPr kumimoji="0" lang="zh-CN" sz="900"/>
            </a:lvl7pPr>
            <a:lvl8pPr marL="3200400" indent="0" eaLnBrk="1" latinLnBrk="0" hangingPunct="1">
              <a:buNone/>
              <a:defRPr kumimoji="0" lang="zh-CN" sz="900"/>
            </a:lvl8pPr>
            <a:lvl9pPr marL="3657600" indent="0" eaLnBrk="1" latinLnBrk="0" hangingPunct="1">
              <a:buNone/>
              <a:defRPr kumimoji="0" lang="zh-CN"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10/16/2013</a:t>
            </a:fld>
            <a:endParaRPr kumimoji="0"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zh-CN" sz="2000" b="1"/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CN" sz="3200"/>
            </a:lvl1pPr>
            <a:lvl2pPr marL="457200" indent="0" eaLnBrk="1" latinLnBrk="0" hangingPunct="1">
              <a:buNone/>
              <a:defRPr kumimoji="0" lang="zh-CN" sz="2800"/>
            </a:lvl2pPr>
            <a:lvl3pPr marL="914400" indent="0" eaLnBrk="1" latinLnBrk="0" hangingPunct="1">
              <a:buNone/>
              <a:defRPr kumimoji="0" lang="zh-CN" sz="2400"/>
            </a:lvl3pPr>
            <a:lvl4pPr marL="1371600" indent="0" eaLnBrk="1" latinLnBrk="0" hangingPunct="1">
              <a:buNone/>
              <a:defRPr kumimoji="0" lang="zh-CN" sz="2000"/>
            </a:lvl4pPr>
            <a:lvl5pPr marL="1828800" indent="0" eaLnBrk="1" latinLnBrk="0" hangingPunct="1">
              <a:buNone/>
              <a:defRPr kumimoji="0" lang="zh-CN" sz="2000"/>
            </a:lvl5pPr>
            <a:lvl6pPr marL="2286000" indent="0" eaLnBrk="1" latinLnBrk="0" hangingPunct="1">
              <a:buNone/>
              <a:defRPr kumimoji="0" lang="zh-CN" sz="2000"/>
            </a:lvl6pPr>
            <a:lvl7pPr marL="2743200" indent="0" eaLnBrk="1" latinLnBrk="0" hangingPunct="1">
              <a:buNone/>
              <a:defRPr kumimoji="0" lang="zh-CN" sz="2000"/>
            </a:lvl7pPr>
            <a:lvl8pPr marL="3200400" indent="0" eaLnBrk="1" latinLnBrk="0" hangingPunct="1">
              <a:buNone/>
              <a:defRPr kumimoji="0" lang="zh-CN" sz="2000"/>
            </a:lvl8pPr>
            <a:lvl9pPr marL="3657600" indent="0" eaLnBrk="1" latinLnBrk="0" hangingPunct="1">
              <a:buNone/>
              <a:defRPr kumimoji="0" lang="zh-CN" sz="2000"/>
            </a:lvl9pPr>
          </a:lstStyle>
          <a:p>
            <a:pPr eaLnBrk="1" latinLnBrk="0" hangingPunct="1"/>
            <a:r>
              <a:rPr lang="zh-CN" altLang="en-US" smtClean="0"/>
              <a:t>单击图标添加图片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CN" sz="1400"/>
            </a:lvl1pPr>
            <a:lvl2pPr marL="457200" indent="0" eaLnBrk="1" latinLnBrk="0" hangingPunct="1">
              <a:buNone/>
              <a:defRPr kumimoji="0" lang="zh-CN" sz="1200"/>
            </a:lvl2pPr>
            <a:lvl3pPr marL="914400" indent="0" eaLnBrk="1" latinLnBrk="0" hangingPunct="1">
              <a:buNone/>
              <a:defRPr kumimoji="0" lang="zh-CN" sz="1000"/>
            </a:lvl3pPr>
            <a:lvl4pPr marL="1371600" indent="0" eaLnBrk="1" latinLnBrk="0" hangingPunct="1">
              <a:buNone/>
              <a:defRPr kumimoji="0" lang="zh-CN" sz="900"/>
            </a:lvl4pPr>
            <a:lvl5pPr marL="1828800" indent="0" eaLnBrk="1" latinLnBrk="0" hangingPunct="1">
              <a:buNone/>
              <a:defRPr kumimoji="0" lang="zh-CN" sz="900"/>
            </a:lvl5pPr>
            <a:lvl6pPr marL="2286000" indent="0" eaLnBrk="1" latinLnBrk="0" hangingPunct="1">
              <a:buNone/>
              <a:defRPr kumimoji="0" lang="zh-CN" sz="900"/>
            </a:lvl6pPr>
            <a:lvl7pPr marL="2743200" indent="0" eaLnBrk="1" latinLnBrk="0" hangingPunct="1">
              <a:buNone/>
              <a:defRPr kumimoji="0" lang="zh-CN" sz="900"/>
            </a:lvl7pPr>
            <a:lvl8pPr marL="3200400" indent="0" eaLnBrk="1" latinLnBrk="0" hangingPunct="1">
              <a:buNone/>
              <a:defRPr kumimoji="0" lang="zh-CN" sz="900"/>
            </a:lvl8pPr>
            <a:lvl9pPr marL="3657600" indent="0" eaLnBrk="1" latinLnBrk="0" hangingPunct="1">
              <a:buNone/>
              <a:defRPr kumimoji="0" lang="zh-CN"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10/16/2013</a:t>
            </a:fld>
            <a:endParaRPr kumimoji="0"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10/16/2013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10/16/2013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CN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CN" altLang="en-US" smtClean="0"/>
              <a:t>单击此处编辑母版标题样式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CN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10/16/2013</a:t>
            </a:fld>
            <a:endParaRPr kumimoji="0" 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CN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CN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zh-C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zh-CN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CN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CN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CN"/>
      </a:defPPr>
      <a:lvl1pPr marL="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16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043608" y="1196753"/>
            <a:ext cx="7943440" cy="1512168"/>
          </a:xfrm>
        </p:spPr>
        <p:txBody>
          <a:bodyPr/>
          <a:lstStyle/>
          <a:p>
            <a:pPr algn="ctr"/>
            <a:r>
              <a:rPr lang="en-US" altLang="zh-CN" dirty="0" err="1" smtClean="0"/>
              <a:t>Embeded</a:t>
            </a:r>
            <a:r>
              <a:rPr lang="en-US" altLang="zh-CN" dirty="0" smtClean="0"/>
              <a:t> System Advanced </a:t>
            </a:r>
            <a:r>
              <a:rPr lang="sv-SE" altLang="zh-CN" dirty="0" smtClean="0"/>
              <a:t>Course</a:t>
            </a:r>
            <a:br>
              <a:rPr lang="sv-SE" altLang="zh-CN" dirty="0" smtClean="0"/>
            </a:br>
            <a:r>
              <a:rPr lang="sv-SE" altLang="zh-CN" dirty="0" smtClean="0"/>
              <a:t>Project Presentation</a:t>
            </a:r>
            <a:endParaRPr lang="zh-C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364088" y="5085184"/>
            <a:ext cx="2999712" cy="990600"/>
          </a:xfrm>
        </p:spPr>
        <p:txBody>
          <a:bodyPr>
            <a:normAutofit/>
          </a:bodyPr>
          <a:lstStyle/>
          <a:p>
            <a:r>
              <a:rPr lang="sv-SE" altLang="zh-CN" sz="2400" dirty="0" smtClean="0">
                <a:latin typeface="+mn-lt"/>
              </a:rPr>
              <a:t>Tan Siyu </a:t>
            </a:r>
            <a:r>
              <a:rPr lang="en-US" altLang="zh-CN" sz="2400" dirty="0" smtClean="0">
                <a:latin typeface="+mn-lt"/>
              </a:rPr>
              <a:t>&amp; Miao</a:t>
            </a:r>
            <a:r>
              <a:rPr lang="sv-SE" altLang="zh-CN" sz="2400" dirty="0" smtClean="0">
                <a:latin typeface="+mn-lt"/>
              </a:rPr>
              <a:t> Yun</a:t>
            </a:r>
            <a:endParaRPr lang="zh-CN" sz="2400" dirty="0">
              <a:latin typeface="+mn-lt"/>
            </a:endParaRPr>
          </a:p>
          <a:p>
            <a:r>
              <a:rPr lang="sv-SE" altLang="zh-CN" sz="2400" dirty="0" smtClean="0">
                <a:latin typeface="+mn-lt"/>
              </a:rPr>
              <a:t>2013-10-18</a:t>
            </a:r>
            <a:endParaRPr lang="zh-CN" sz="2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2996952"/>
            <a:ext cx="51748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b="1" dirty="0"/>
              <a:t>Aircraft Combat (MINI Game)</a:t>
            </a:r>
            <a:endParaRPr kumimoji="1" lang="zh-CN" altLang="en-US" sz="3200" b="1" dirty="0"/>
          </a:p>
          <a:p>
            <a:endParaRPr lang="en-US" sz="3200" b="1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1952" y="1851398"/>
            <a:ext cx="5178552" cy="814209"/>
          </a:xfrm>
        </p:spPr>
        <p:txBody>
          <a:bodyPr/>
          <a:lstStyle/>
          <a:p>
            <a:r>
              <a:rPr lang="en-US" dirty="0"/>
              <a:t>system assembly view</a:t>
            </a:r>
            <a:endParaRPr lang="zh-C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228" y="404665"/>
            <a:ext cx="5742146" cy="145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91952" y="174903"/>
            <a:ext cx="5178552" cy="8142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CN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/>
              <a:t>Utilization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52" y="2708920"/>
            <a:ext cx="8318356" cy="405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7200" dirty="0" smtClean="0"/>
              <a:t>Software</a:t>
            </a:r>
            <a:endParaRPr lang="zh-CN" sz="7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174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29" name="标题 2"/>
          <p:cNvSpPr txBox="1">
            <a:spLocks/>
          </p:cNvSpPr>
          <p:nvPr/>
        </p:nvSpPr>
        <p:spPr>
          <a:xfrm>
            <a:off x="3760528" y="576864"/>
            <a:ext cx="37719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CN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Display objects</a:t>
            </a:r>
          </a:p>
        </p:txBody>
      </p:sp>
      <p:pic>
        <p:nvPicPr>
          <p:cNvPr id="24" name="图片 2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00808"/>
            <a:ext cx="4330786" cy="4680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8466" y="2636912"/>
            <a:ext cx="3528392" cy="304698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width and height are specified in the hardware. In software only the position need to be controlled.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93029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5" name="标题 2"/>
          <p:cNvSpPr txBox="1">
            <a:spLocks/>
          </p:cNvSpPr>
          <p:nvPr/>
        </p:nvSpPr>
        <p:spPr>
          <a:xfrm>
            <a:off x="3419872" y="576864"/>
            <a:ext cx="4752528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CN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 smtClean="0"/>
              <a:t>Foreground Shapes</a:t>
            </a:r>
            <a:endParaRPr kumimoji="1" lang="en-US" altLang="en-US" dirty="0"/>
          </a:p>
        </p:txBody>
      </p:sp>
      <p:sp>
        <p:nvSpPr>
          <p:cNvPr id="2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6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28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6" b="-1"/>
          <a:stretch/>
        </p:blipFill>
        <p:spPr bwMode="auto">
          <a:xfrm>
            <a:off x="2555776" y="1491264"/>
            <a:ext cx="2962250" cy="305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02330" y="4544759"/>
            <a:ext cx="2427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Enemy Shape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3528" y="5949280"/>
            <a:ext cx="3865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Player’s aircraft Shape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00" b="-1"/>
          <a:stretch/>
        </p:blipFill>
        <p:spPr bwMode="auto">
          <a:xfrm>
            <a:off x="5600827" y="2420888"/>
            <a:ext cx="2890167" cy="33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879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833" y="1916832"/>
            <a:ext cx="53149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2"/>
          <p:cNvSpPr txBox="1">
            <a:spLocks/>
          </p:cNvSpPr>
          <p:nvPr/>
        </p:nvSpPr>
        <p:spPr>
          <a:xfrm>
            <a:off x="3419872" y="576864"/>
            <a:ext cx="4752528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CN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 smtClean="0"/>
              <a:t>Collision Detection</a:t>
            </a:r>
            <a:endParaRPr kumimoji="1"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1826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060848"/>
            <a:ext cx="633538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radley Hand ITC" panose="03070402050302030203" pitchFamily="66" charset="0"/>
              </a:rPr>
              <a:t>The END</a:t>
            </a:r>
          </a:p>
          <a:p>
            <a:pPr algn="ctr"/>
            <a:r>
              <a:rPr lang="en-US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radley Hand ITC" panose="03070402050302030203" pitchFamily="66" charset="0"/>
              </a:rPr>
              <a:t>Thank you!</a:t>
            </a:r>
            <a:endParaRPr lang="en-US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723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 dirty="0" smtClean="0"/>
              <a:t>Game </a:t>
            </a:r>
            <a:r>
              <a:rPr lang="en-US" altLang="zh-CN" dirty="0" err="1" smtClean="0"/>
              <a:t>Demostration</a:t>
            </a:r>
            <a:endParaRPr lang="zh-CN" dirty="0"/>
          </a:p>
        </p:txBody>
      </p:sp>
      <p:pic>
        <p:nvPicPr>
          <p:cNvPr id="6" name="图片 5" descr="C:\Users\siyu\Pictures\Photo Stream\My Photo Stream\IMG_3065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7624" y="1628800"/>
            <a:ext cx="7416824" cy="49685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7200" dirty="0"/>
              <a:t>Hardware</a:t>
            </a:r>
            <a:endParaRPr lang="zh-CN" sz="7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2786792" y="3595430"/>
            <a:ext cx="1673411" cy="71499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i="1" dirty="0" err="1" smtClean="0"/>
              <a:t>MicroBlaze</a:t>
            </a:r>
            <a:r>
              <a:rPr kumimoji="1" lang="en-US" altLang="zh-CN" i="1" dirty="0" smtClean="0"/>
              <a:t> </a:t>
            </a:r>
          </a:p>
          <a:p>
            <a:pPr algn="ctr"/>
            <a:r>
              <a:rPr kumimoji="1" lang="en-US" altLang="zh-CN" i="1" dirty="0" smtClean="0"/>
              <a:t>CPU</a:t>
            </a:r>
          </a:p>
        </p:txBody>
      </p:sp>
      <p:sp>
        <p:nvSpPr>
          <p:cNvPr id="5" name="剪去单角的矩形 4"/>
          <p:cNvSpPr/>
          <p:nvPr/>
        </p:nvSpPr>
        <p:spPr>
          <a:xfrm>
            <a:off x="6352123" y="3681809"/>
            <a:ext cx="1354667" cy="542240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VGA</a:t>
            </a:r>
          </a:p>
          <a:p>
            <a:pPr algn="ctr"/>
            <a:r>
              <a:rPr kumimoji="1" lang="en-US" altLang="zh-CN" dirty="0" smtClean="0"/>
              <a:t>Controller</a:t>
            </a:r>
            <a:endParaRPr kumimoji="1" lang="zh-CN" altLang="en-US" dirty="0"/>
          </a:p>
        </p:txBody>
      </p:sp>
      <p:cxnSp>
        <p:nvCxnSpPr>
          <p:cNvPr id="6" name="直线箭头连接符 6"/>
          <p:cNvCxnSpPr/>
          <p:nvPr/>
        </p:nvCxnSpPr>
        <p:spPr>
          <a:xfrm>
            <a:off x="6014658" y="3964757"/>
            <a:ext cx="33746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线箭头连接符 9"/>
          <p:cNvCxnSpPr>
            <a:endCxn id="4" idx="1"/>
          </p:cNvCxnSpPr>
          <p:nvPr/>
        </p:nvCxnSpPr>
        <p:spPr>
          <a:xfrm>
            <a:off x="2398571" y="3952929"/>
            <a:ext cx="38822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剪去同侧角的矩形 10"/>
          <p:cNvSpPr/>
          <p:nvPr/>
        </p:nvSpPr>
        <p:spPr>
          <a:xfrm>
            <a:off x="337016" y="2425973"/>
            <a:ext cx="4499134" cy="730250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Memory Block 1</a:t>
            </a:r>
          </a:p>
          <a:p>
            <a:pPr algn="ctr"/>
            <a:r>
              <a:rPr kumimoji="1" lang="en-US" altLang="zh-CN" dirty="0" smtClean="0"/>
              <a:t>(Stores instructions, score and status etc.)</a:t>
            </a:r>
            <a:endParaRPr kumimoji="1" lang="zh-CN" altLang="en-US" dirty="0"/>
          </a:p>
        </p:txBody>
      </p:sp>
      <p:cxnSp>
        <p:nvCxnSpPr>
          <p:cNvPr id="12" name="直线箭头连接符 14"/>
          <p:cNvCxnSpPr>
            <a:stCxn id="4" idx="0"/>
          </p:cNvCxnSpPr>
          <p:nvPr/>
        </p:nvCxnSpPr>
        <p:spPr>
          <a:xfrm flipH="1" flipV="1">
            <a:off x="3275856" y="3193264"/>
            <a:ext cx="347642" cy="4021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对角圆角矩形 12"/>
          <p:cNvSpPr/>
          <p:nvPr/>
        </p:nvSpPr>
        <p:spPr>
          <a:xfrm>
            <a:off x="6221034" y="5098265"/>
            <a:ext cx="2471877" cy="740833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Memory Block </a:t>
            </a:r>
            <a:r>
              <a:rPr kumimoji="1" lang="en-US" altLang="zh-CN" dirty="0" smtClean="0"/>
              <a:t>2</a:t>
            </a:r>
            <a:endParaRPr kumimoji="1" lang="en-US" altLang="zh-CN" dirty="0" smtClean="0"/>
          </a:p>
          <a:p>
            <a:pPr algn="ctr"/>
            <a:r>
              <a:rPr kumimoji="1" lang="en-US" altLang="zh-CN" dirty="0" smtClean="0"/>
              <a:t>(Stores </a:t>
            </a:r>
            <a:r>
              <a:rPr kumimoji="1" lang="en-US" altLang="zh-CN" dirty="0" smtClean="0"/>
              <a:t> </a:t>
            </a:r>
            <a:r>
              <a:rPr kumimoji="1" lang="en-US" altLang="zh-CN" dirty="0"/>
              <a:t>o</a:t>
            </a:r>
            <a:r>
              <a:rPr kumimoji="1" lang="en-US" altLang="zh-CN" dirty="0" smtClean="0"/>
              <a:t>bjects’ shape)</a:t>
            </a:r>
            <a:endParaRPr kumimoji="1" lang="zh-CN" altLang="en-US" dirty="0"/>
          </a:p>
        </p:txBody>
      </p:sp>
      <p:sp>
        <p:nvSpPr>
          <p:cNvPr id="14" name="对角圆角矩形 13"/>
          <p:cNvSpPr/>
          <p:nvPr/>
        </p:nvSpPr>
        <p:spPr>
          <a:xfrm>
            <a:off x="2774386" y="5098265"/>
            <a:ext cx="3365500" cy="1067040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Software Configurable Registers</a:t>
            </a:r>
          </a:p>
          <a:p>
            <a:pPr algn="ctr"/>
            <a:r>
              <a:rPr kumimoji="1" lang="en-US" altLang="zh-CN" dirty="0" smtClean="0"/>
              <a:t>(Stores position of </a:t>
            </a:r>
          </a:p>
          <a:p>
            <a:pPr algn="ctr"/>
            <a:r>
              <a:rPr kumimoji="1" lang="en-US" altLang="zh-CN" dirty="0" smtClean="0"/>
              <a:t>foreground objects)</a:t>
            </a:r>
            <a:endParaRPr kumimoji="1" lang="zh-CN" altLang="en-US" dirty="0"/>
          </a:p>
        </p:txBody>
      </p:sp>
      <p:cxnSp>
        <p:nvCxnSpPr>
          <p:cNvPr id="15" name="曲线连接符 14"/>
          <p:cNvCxnSpPr/>
          <p:nvPr/>
        </p:nvCxnSpPr>
        <p:spPr>
          <a:xfrm rot="16200000" flipH="1">
            <a:off x="5827115" y="4360388"/>
            <a:ext cx="787838" cy="687915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棱台 15"/>
          <p:cNvSpPr/>
          <p:nvPr/>
        </p:nvSpPr>
        <p:spPr>
          <a:xfrm>
            <a:off x="7200663" y="2526515"/>
            <a:ext cx="1492250" cy="857250"/>
          </a:xfrm>
          <a:prstGeom prst="beve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Monitor</a:t>
            </a:r>
            <a:endParaRPr kumimoji="1" lang="zh-CN" altLang="en-US" dirty="0"/>
          </a:p>
        </p:txBody>
      </p:sp>
      <p:cxnSp>
        <p:nvCxnSpPr>
          <p:cNvPr id="17" name="曲线连接符 16"/>
          <p:cNvCxnSpPr>
            <a:stCxn id="5" idx="0"/>
            <a:endCxn id="16" idx="2"/>
          </p:cNvCxnSpPr>
          <p:nvPr/>
        </p:nvCxnSpPr>
        <p:spPr>
          <a:xfrm flipV="1">
            <a:off x="7706790" y="3383765"/>
            <a:ext cx="239998" cy="569164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棱台 17"/>
          <p:cNvSpPr/>
          <p:nvPr/>
        </p:nvSpPr>
        <p:spPr>
          <a:xfrm>
            <a:off x="5452603" y="2550512"/>
            <a:ext cx="1374565" cy="803699"/>
          </a:xfrm>
          <a:prstGeom prst="bevel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CN" dirty="0" smtClean="0"/>
              <a:t>   </a:t>
            </a:r>
            <a:endParaRPr lang="zh-CN" altLang="en-US" dirty="0"/>
          </a:p>
        </p:txBody>
      </p:sp>
      <p:sp>
        <p:nvSpPr>
          <p:cNvPr id="20" name="剪去单角的矩形 19"/>
          <p:cNvSpPr/>
          <p:nvPr/>
        </p:nvSpPr>
        <p:spPr>
          <a:xfrm>
            <a:off x="4850539" y="3595430"/>
            <a:ext cx="1164119" cy="714997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Graphic</a:t>
            </a:r>
          </a:p>
          <a:p>
            <a:pPr algn="ctr"/>
            <a:r>
              <a:rPr kumimoji="1" lang="en-US" altLang="zh-CN" dirty="0" smtClean="0"/>
              <a:t>ACC</a:t>
            </a:r>
            <a:endParaRPr kumimoji="1" lang="zh-CN" altLang="en-US" dirty="0"/>
          </a:p>
        </p:txBody>
      </p:sp>
      <p:cxnSp>
        <p:nvCxnSpPr>
          <p:cNvPr id="21" name="直线箭头连接符 40"/>
          <p:cNvCxnSpPr/>
          <p:nvPr/>
        </p:nvCxnSpPr>
        <p:spPr>
          <a:xfrm>
            <a:off x="4460203" y="3952929"/>
            <a:ext cx="3903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曲线连接符 21"/>
          <p:cNvCxnSpPr/>
          <p:nvPr/>
        </p:nvCxnSpPr>
        <p:spPr>
          <a:xfrm rot="5400000" flipH="1" flipV="1">
            <a:off x="4520073" y="4535013"/>
            <a:ext cx="787837" cy="338667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八边形 2"/>
          <p:cNvSpPr/>
          <p:nvPr/>
        </p:nvSpPr>
        <p:spPr>
          <a:xfrm>
            <a:off x="1114299" y="3611340"/>
            <a:ext cx="1284272" cy="648072"/>
          </a:xfrm>
          <a:prstGeom prst="oct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Joystick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540459" y="2631974"/>
            <a:ext cx="1198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7-Segment</a:t>
            </a:r>
          </a:p>
          <a:p>
            <a:pPr algn="ctr"/>
            <a:r>
              <a:rPr lang="en-US" dirty="0" smtClean="0"/>
              <a:t>Display</a:t>
            </a:r>
            <a:endParaRPr lang="en-US" dirty="0"/>
          </a:p>
        </p:txBody>
      </p:sp>
      <p:cxnSp>
        <p:nvCxnSpPr>
          <p:cNvPr id="26" name="曲线连接符 25"/>
          <p:cNvCxnSpPr/>
          <p:nvPr/>
        </p:nvCxnSpPr>
        <p:spPr>
          <a:xfrm flipV="1">
            <a:off x="4340204" y="2791098"/>
            <a:ext cx="1112399" cy="1104824"/>
          </a:xfrm>
          <a:prstGeom prst="curvedConnector3">
            <a:avLst>
              <a:gd name="adj1" fmla="val 4750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标题 2"/>
          <p:cNvSpPr txBox="1">
            <a:spLocks/>
          </p:cNvSpPr>
          <p:nvPr/>
        </p:nvSpPr>
        <p:spPr>
          <a:xfrm>
            <a:off x="3760528" y="576864"/>
            <a:ext cx="37719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CN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 smtClean="0"/>
              <a:t>Block Diagram</a:t>
            </a:r>
            <a:endParaRPr kumimoji="1" lang="en-US" altLang="en-US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5" name="标题 2"/>
          <p:cNvSpPr txBox="1">
            <a:spLocks/>
          </p:cNvSpPr>
          <p:nvPr/>
        </p:nvSpPr>
        <p:spPr>
          <a:xfrm>
            <a:off x="3419872" y="576864"/>
            <a:ext cx="4752528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CN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dirty="0" smtClean="0"/>
              <a:t>VGA_ACC Module</a:t>
            </a:r>
            <a:endParaRPr kumimoji="1" lang="en-US" altLang="en-US" dirty="0"/>
          </a:p>
        </p:txBody>
      </p:sp>
      <p:sp>
        <p:nvSpPr>
          <p:cNvPr id="2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6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28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222" y="1712250"/>
            <a:ext cx="62198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3933" y="4653136"/>
            <a:ext cx="2304256" cy="121927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7200" dirty="0" smtClean="0"/>
              <a:t>GPIO</a:t>
            </a:r>
            <a:endParaRPr lang="zh-CN" sz="7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833" y="1372330"/>
            <a:ext cx="6270656" cy="548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2020021"/>
              </p:ext>
            </p:extLst>
          </p:nvPr>
        </p:nvGraphicFramePr>
        <p:xfrm>
          <a:off x="18288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/>
          <a:lstStyle/>
          <a:p>
            <a:r>
              <a:rPr lang="en-US" altLang="zh-CN" dirty="0" err="1" smtClean="0"/>
              <a:t>JoyStick</a:t>
            </a:r>
            <a:r>
              <a:rPr lang="en-US" altLang="zh-CN" dirty="0" smtClean="0"/>
              <a:t>:</a:t>
            </a:r>
            <a:endParaRPr lang="zh-CN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6168"/>
            <a:ext cx="8077200" cy="1143000"/>
          </a:xfrm>
        </p:spPr>
        <p:txBody>
          <a:bodyPr/>
          <a:lstStyle/>
          <a:p>
            <a:r>
              <a:rPr lang="en-US" altLang="zh-CN" dirty="0" smtClean="0"/>
              <a:t>Circuit Schematic</a:t>
            </a:r>
            <a:endParaRPr lang="zh-CN" dirty="0"/>
          </a:p>
        </p:txBody>
      </p:sp>
      <p:pic>
        <p:nvPicPr>
          <p:cNvPr id="6" name="图片 5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584" y="1484784"/>
            <a:ext cx="8136904" cy="4968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692696"/>
            <a:ext cx="4343400" cy="1362075"/>
          </a:xfrm>
        </p:spPr>
        <p:txBody>
          <a:bodyPr>
            <a:normAutofit/>
          </a:bodyPr>
          <a:lstStyle/>
          <a:p>
            <a:r>
              <a:rPr lang="en-US" altLang="zh-CN" sz="5400" dirty="0" smtClean="0"/>
              <a:t>Inside view</a:t>
            </a:r>
            <a:endParaRPr lang="zh-CN" sz="5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3816424" cy="406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3477651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heme/theme1.xml><?xml version="1.0" encoding="utf-8"?>
<a:theme xmlns:a="http://schemas.openxmlformats.org/drawingml/2006/main" name="培训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463</Words>
  <Application>Microsoft Office PowerPoint</Application>
  <PresentationFormat>全屏显示(4:3)</PresentationFormat>
  <Paragraphs>87</Paragraphs>
  <Slides>15</Slides>
  <Notes>14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培训</vt:lpstr>
      <vt:lpstr>Embeded System Advanced Course Project Presentation</vt:lpstr>
      <vt:lpstr>Game Demostration</vt:lpstr>
      <vt:lpstr>PowerPoint 演示文稿</vt:lpstr>
      <vt:lpstr>PowerPoint 演示文稿</vt:lpstr>
      <vt:lpstr>PowerPoint 演示文稿</vt:lpstr>
      <vt:lpstr>PowerPoint 演示文稿</vt:lpstr>
      <vt:lpstr>JoyStick:</vt:lpstr>
      <vt:lpstr>Circuit Schematic</vt:lpstr>
      <vt:lpstr>Inside view</vt:lpstr>
      <vt:lpstr>system assembly view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2013-10-16T21:53:55Z</dcterms:created>
  <dcterms:modified xsi:type="dcterms:W3CDTF">2013-10-16T22:29:56Z</dcterms:modified>
</cp:coreProperties>
</file>