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2009-09-08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EDA385 Project Presentation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The Sound </a:t>
            </a:r>
            <a:r>
              <a:rPr lang="en-US" dirty="0" smtClean="0"/>
              <a:t>Disguiser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Overview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input audio </a:t>
            </a:r>
          </a:p>
          <a:p>
            <a:r>
              <a:rPr lang="en-US" dirty="0" smtClean="0"/>
              <a:t>Read input from the rotary encoder</a:t>
            </a:r>
          </a:p>
          <a:p>
            <a:r>
              <a:rPr lang="en-US" dirty="0" smtClean="0"/>
              <a:t>Process the audio due to </a:t>
            </a:r>
            <a:r>
              <a:rPr lang="en-US" dirty="0" err="1" smtClean="0"/>
              <a:t>choosen</a:t>
            </a:r>
            <a:r>
              <a:rPr lang="en-US" dirty="0" smtClean="0"/>
              <a:t> mode</a:t>
            </a:r>
          </a:p>
          <a:p>
            <a:r>
              <a:rPr lang="en-US" dirty="0" smtClean="0"/>
              <a:t>Output distorted audio</a:t>
            </a:r>
          </a:p>
          <a:p>
            <a:r>
              <a:rPr lang="en-US" dirty="0" smtClean="0"/>
              <a:t>REAL TIME!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</a:t>
            </a:r>
            <a:r>
              <a:rPr lang="en-US" dirty="0" smtClean="0"/>
              <a:t>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familiar with the chosen devices and the communication between them</a:t>
            </a:r>
          </a:p>
          <a:p>
            <a:r>
              <a:rPr lang="en-US" dirty="0" smtClean="0"/>
              <a:t>Get familiar with audio processing algorithms</a:t>
            </a:r>
          </a:p>
          <a:p>
            <a:r>
              <a:rPr lang="en-US" dirty="0" smtClean="0"/>
              <a:t>From idea to finished product</a:t>
            </a:r>
          </a:p>
          <a:p>
            <a:r>
              <a:rPr lang="en-US" dirty="0" smtClean="0"/>
              <a:t>Implementing an algorithm in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Components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PmodMIC</a:t>
            </a:r>
            <a:r>
              <a:rPr lang="en-US" dirty="0" smtClean="0"/>
              <a:t> – Microphone Input</a:t>
            </a:r>
          </a:p>
          <a:p>
            <a:r>
              <a:rPr lang="en-US" dirty="0" smtClean="0"/>
              <a:t>ADCS7476 – AD Converter</a:t>
            </a:r>
          </a:p>
          <a:p>
            <a:r>
              <a:rPr lang="en-US" dirty="0" err="1" smtClean="0"/>
              <a:t>PmodENC</a:t>
            </a:r>
            <a:r>
              <a:rPr lang="en-US" dirty="0" smtClean="0"/>
              <a:t> – Rotary Encoder Module</a:t>
            </a:r>
          </a:p>
          <a:p>
            <a:r>
              <a:rPr lang="en-US" dirty="0" smtClean="0"/>
              <a:t>PmodAMP1 – Speaker/Headphone Amplifier</a:t>
            </a:r>
          </a:p>
          <a:p>
            <a:r>
              <a:rPr lang="sv-SE" dirty="0" smtClean="0"/>
              <a:t>Nexys-2 – FPGA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500826" y="3214686"/>
            <a:ext cx="207170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Button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357818" y="4857760"/>
            <a:ext cx="1428760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Amplifier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3071802" y="1571612"/>
            <a:ext cx="1357322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 Converter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28596" y="1714488"/>
            <a:ext cx="1643074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857224" y="5000636"/>
            <a:ext cx="1714512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428596" y="3357562"/>
            <a:ext cx="1643074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 Unit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928926" y="3357562"/>
            <a:ext cx="1571636" cy="10715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Controller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10" idx="3"/>
          </p:cNvCxnSpPr>
          <p:nvPr/>
        </p:nvCxnSpPr>
        <p:spPr>
          <a:xfrm rot="10800000" flipV="1">
            <a:off x="4429124" y="2214553"/>
            <a:ext cx="3071834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1"/>
            <a:endCxn id="14" idx="3"/>
          </p:cNvCxnSpPr>
          <p:nvPr/>
        </p:nvCxnSpPr>
        <p:spPr>
          <a:xfrm rot="10800000">
            <a:off x="4500562" y="3893347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14" idx="0"/>
          </p:cNvCxnSpPr>
          <p:nvPr/>
        </p:nvCxnSpPr>
        <p:spPr>
          <a:xfrm rot="5400000">
            <a:off x="3518290" y="3125389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33" idx="3"/>
            <a:endCxn id="7" idx="1"/>
          </p:cNvCxnSpPr>
          <p:nvPr/>
        </p:nvCxnSpPr>
        <p:spPr>
          <a:xfrm>
            <a:off x="4714876" y="55007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1"/>
            <a:endCxn id="11" idx="3"/>
          </p:cNvCxnSpPr>
          <p:nvPr/>
        </p:nvCxnSpPr>
        <p:spPr>
          <a:xfrm rot="10800000">
            <a:off x="2071670" y="2250273"/>
            <a:ext cx="857256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2"/>
            <a:endCxn id="13" idx="0"/>
          </p:cNvCxnSpPr>
          <p:nvPr/>
        </p:nvCxnSpPr>
        <p:spPr>
          <a:xfrm rot="5400000">
            <a:off x="964381" y="3071810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2" idx="3"/>
            <a:endCxn id="33" idx="1"/>
          </p:cNvCxnSpPr>
          <p:nvPr/>
        </p:nvCxnSpPr>
        <p:spPr>
          <a:xfrm>
            <a:off x="2571736" y="55007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3" idx="2"/>
            <a:endCxn id="12" idx="0"/>
          </p:cNvCxnSpPr>
          <p:nvPr/>
        </p:nvCxnSpPr>
        <p:spPr>
          <a:xfrm rot="16200000" flipH="1">
            <a:off x="1196554" y="4482710"/>
            <a:ext cx="571504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3143240" y="5000636"/>
            <a:ext cx="1571636" cy="100013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 Controller</a:t>
            </a:r>
            <a:endParaRPr lang="en-US" dirty="0"/>
          </a:p>
        </p:txBody>
      </p:sp>
      <p:sp>
        <p:nvSpPr>
          <p:cNvPr id="1030" name="Sound"/>
          <p:cNvSpPr>
            <a:spLocks noEditPoints="1" noChangeArrowheads="1"/>
          </p:cNvSpPr>
          <p:nvPr/>
        </p:nvSpPr>
        <p:spPr bwMode="auto">
          <a:xfrm>
            <a:off x="7500958" y="4857760"/>
            <a:ext cx="1357322" cy="1238246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63" name="Straight Arrow Connector 62"/>
          <p:cNvCxnSpPr>
            <a:stCxn id="7" idx="3"/>
            <a:endCxn id="1030" idx="2"/>
          </p:cNvCxnSpPr>
          <p:nvPr/>
        </p:nvCxnSpPr>
        <p:spPr>
          <a:xfrm flipV="1">
            <a:off x="6786578" y="5476883"/>
            <a:ext cx="714380" cy="238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31" name="Picture 7" descr="C:\Documents and Settings\sx08nk0\Local Settings\Temporary Internet Files\Content.IE5\X5DGCH8G\MCj02942300000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00958" y="1000108"/>
            <a:ext cx="1388744" cy="1754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9CD4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Office-tema</vt:lpstr>
      <vt:lpstr>EDA385 Project Presentation</vt:lpstr>
      <vt:lpstr>Overview</vt:lpstr>
      <vt:lpstr>Purpose</vt:lpstr>
      <vt:lpstr>Components</vt:lpstr>
      <vt:lpstr>Block Diagram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EDA385 Project Presentation</dc:title>
  <cp:lastModifiedBy>sx08nk0</cp:lastModifiedBy>
  <cp:revision>12</cp:revision>
  <dcterms:modified xsi:type="dcterms:W3CDTF">2009-09-08T12:30:16Z</dcterms:modified>
</cp:coreProperties>
</file>